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657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40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6851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773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6381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837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78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3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9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1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26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871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28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3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780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90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E00EE-301F-4DD9-AC48-77A197EDAFD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4385312-FDF8-456B-B9E8-9239CDC57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9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6BEE6-B171-4573-A3FC-E392A8922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556" y="2404534"/>
            <a:ext cx="9024079" cy="1646302"/>
          </a:xfrm>
        </p:spPr>
        <p:txBody>
          <a:bodyPr/>
          <a:lstStyle/>
          <a:p>
            <a:pPr algn="ctr"/>
            <a:r>
              <a:rPr lang="ru-RU" dirty="0"/>
              <a:t>Профилактика болезней системы кровообращения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50D920-F41B-40D9-8C9F-A006E16DF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904400"/>
            <a:ext cx="7766936" cy="164630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rgbClr val="666666"/>
                </a:solidFill>
              </a:rPr>
              <a:t>ГБУЗ НО «Нижегородский областной центр общественного здоровья и медицинской профилактики»</a:t>
            </a:r>
          </a:p>
          <a:p>
            <a:pPr algn="ctr"/>
            <a:endParaRPr lang="ru-RU" sz="1800" b="1" dirty="0">
              <a:solidFill>
                <a:srgbClr val="666666"/>
              </a:solidFill>
            </a:endParaRPr>
          </a:p>
          <a:p>
            <a:pPr algn="ctr"/>
            <a:r>
              <a:rPr lang="ru-RU" sz="1800" b="1" dirty="0">
                <a:solidFill>
                  <a:srgbClr val="666666"/>
                </a:solidFill>
              </a:rPr>
              <a:t>2022 г.</a:t>
            </a:r>
            <a:endParaRPr lang="ru-RU" sz="1800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514BBE-70CB-42CA-8587-9CE87DE76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19" y="307298"/>
            <a:ext cx="2782632" cy="20415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CF6F28-9013-41D9-B1B4-1A9514BD5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19" y="362979"/>
            <a:ext cx="2782632" cy="204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05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12D944-303F-44BC-A8BD-40306F265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992" y="134911"/>
            <a:ext cx="6216009" cy="179548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Нерациональное питание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86A30-F6AF-4001-9227-FB559D276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23" y="2160589"/>
            <a:ext cx="7350177" cy="469741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данным, опубликованным Международным обществом кардиологов, одной из основных причин ишемической болезни сердца, инфаркта миокарда является высококалорийная пища, богатая животными жирами и холестерином, то есть пища, в которой преобладающими продуктами является сливочное масло, маргарины, твердые кулинарные жиры, яйца, сливки, сметана и жирный творог, жирное мясо и так далее.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A0847F-BD99-4A74-AF7D-6EB7D6FDE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06F6A08F-3372-4B20-920F-28E484A23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0588"/>
            <a:ext cx="4841823" cy="469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72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BE461-EAA5-4378-A385-88F04FB80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10" y="149902"/>
            <a:ext cx="6545792" cy="178049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сердечно-сосудистых заболеваний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473071-5BEE-4098-9AC6-3E9FFF36A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896" y="1728216"/>
            <a:ext cx="6239806" cy="48299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Доказано, что ведение здорового образа жизни с повышением физической активности, с постепенной нормализацией массы тела за счёт уменьшения калорийности рациона, контроля уровня артериального давления (не должен превышать 140/90 мм.рт.ст.), контроля уровня холестерина крови (не более                 5 ммоль/л), отказ от курения значительно снижает риск развития сердечно-сосудистых заболеваний.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21F97A-9750-48FB-A25E-3A45C65F0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10242" name="Picture 2">
            <a:extLst>
              <a:ext uri="{FF2B5EF4-FFF2-40B4-BE49-F238E27FC236}">
                <a16:creationId xmlns:a16="http://schemas.microsoft.com/office/drawing/2014/main" id="{922CDC7A-8190-40A7-BDDE-9AE940113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203" y="2593297"/>
            <a:ext cx="4881797" cy="426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733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E7459C-F3DC-4E9A-AE7A-0343D9A94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8527" y="104931"/>
            <a:ext cx="7834946" cy="1540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Сбалансированное питание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E723A-3C01-43FD-89E4-0D5A6DE60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6774" y="2020824"/>
            <a:ext cx="6613810" cy="40205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Специальные эпидемиологические исследования, проведенные среди больших групп населения, показывают, что соблюдение только диеты без медикаментозного сопровождения приводят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снижению частоты заболевания сердца на 15%,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инсультов на 27%.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A2A66B-AAA8-4B99-81F0-080167CD6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DC919729-5D6A-48DB-AC9C-631FDED07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63908"/>
            <a:ext cx="4916774" cy="508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565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3BC8C-F8CD-4822-B05F-D73032CAA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361" y="429719"/>
            <a:ext cx="7267453" cy="13208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активность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5FFACA-D5A7-4728-9862-1F5DC7AB3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813" y="1481328"/>
            <a:ext cx="6235908" cy="5376671"/>
          </a:xfrm>
        </p:spPr>
        <p:txBody>
          <a:bodyPr/>
          <a:lstStyle/>
          <a:p>
            <a:pPr indent="0" algn="just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 физической активности при болезнях сердца и сосудов: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750"/>
              </a:spcBef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утренняя гимнастика;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750"/>
              </a:spcBef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дозированные прогулки;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750"/>
              </a:spcBef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750"/>
              </a:spcBef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занятия на тренажерах;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750"/>
              </a:spcBef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гимнастика в воде.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5DF0DC-AC24-4EB4-8DAE-896BA931C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6E985143-C15D-494D-84EC-33FBF8F0D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88" y="2503358"/>
            <a:ext cx="4097311" cy="435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857D9B32-B8FB-44C5-914C-6A490E8C2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313" y="3429000"/>
            <a:ext cx="3823897" cy="34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721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D933E-D5F8-4FEB-BAE5-BE0B351BA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002" y="230189"/>
            <a:ext cx="6230999" cy="958531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CDEBC4-2C39-40AA-A825-E806AD2F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B6BC66B0-1535-449B-887A-1247854414F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73167" y="1188721"/>
            <a:ext cx="6949441" cy="5040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ледует заметить, что даже небольшие изменения, внесенные в образ жизни, могут замедлить атеросклероз, тем самым предотвратить такие заболевания как </a:t>
            </a:r>
          </a:p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инфаркт миокарда, </a:t>
            </a:r>
          </a:p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инсульт, </a:t>
            </a:r>
          </a:p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ИБС, </a:t>
            </a:r>
          </a:p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артериальную гипертензию,</a:t>
            </a:r>
          </a:p>
          <a:p>
            <a:pPr indent="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кардиомиопатии различного происхождения.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964C6F03-9174-4031-A927-340939AA5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62" y="2160588"/>
            <a:ext cx="4861159" cy="446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03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77AD1F-8706-4145-A427-20141693A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836" y="609600"/>
            <a:ext cx="5486400" cy="1320800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E7BD41-B9D1-4785-95E2-DC778101B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6715" y="2160589"/>
            <a:ext cx="7045377" cy="388077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настоящее время болезни системы кровообращения (далее-БСК) являются одной из самых актуальных проблем здравоохранения.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России смертность от БСК поражает более молодое население, чем в европейском регионе. </a:t>
            </a:r>
            <a:endParaRPr lang="ru-RU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БСК относятся к «болезням цивилизации»,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их профилактика является наиболее эффективным способом борьбы с негативными последствиями данной группы хронических неинфекционных заболеваний.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B782396-6B61-446D-9537-5AE3FDA4D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71" y="1633928"/>
            <a:ext cx="4354643" cy="522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D6FFBE-899B-48A1-B178-70884A769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055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4A7EF-6C3A-44B7-8924-2E6342B52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8072" y="609600"/>
            <a:ext cx="6335930" cy="13208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F3299C-64E2-4FB5-9BC7-7E38F6270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803" y="2160589"/>
            <a:ext cx="6335930" cy="46974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Согласно исследованиям только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30%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снижения смертности от сердечно-сосудистых заболеваний может быть обеспечена за счет развития лекарственной терапий и клинических вмешательств, в то время как изменение привычек в образе жизни, среди которых можно назвать правильное питание, контроль за течением гипертонической болезни, физические упражнения и прекращение курения на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70%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могут предотвратить сердечно – сосудистое заболевание или облегчить его течение.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32D9E3-C273-491E-8E40-75E22A584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110862C-ADE3-4693-B235-6F271AB63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515" y="2609850"/>
            <a:ext cx="5356485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606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2A1CA7-D258-4FC0-A6A9-231524DF5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632" y="609600"/>
            <a:ext cx="7345181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        </a:t>
            </a:r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факторы риска БСК: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B83D8F-8F6B-484A-A5E5-C9D943A7C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7738" y="2367627"/>
            <a:ext cx="4302178" cy="3880773"/>
          </a:xfrm>
        </p:spPr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Избыточный вес и ожирение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Гиподинамия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Артериальная гипертония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Атеросклероз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Нерациональное питание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8B4D83-14B4-4541-9B2F-DA44F0345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A8B42515-2FA0-4C10-B644-513AED4E9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9546">
            <a:off x="6761998" y="1651692"/>
            <a:ext cx="1980712" cy="95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1B1C0C-4F07-4DEB-85E0-8F1FDA447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717" y="2977229"/>
            <a:ext cx="3941385" cy="388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C15289A4-AAC2-48A2-981F-9032F60BE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6585"/>
            <a:ext cx="3297836" cy="292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955899E7-EDBD-4EDC-9DA9-C490CFA83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778"/>
            <a:ext cx="2923082" cy="187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16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1AF5E-8AA8-414D-A0EB-513A6923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C0C570-1F0B-425C-A896-FA722D81E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911" y="1930400"/>
            <a:ext cx="6250899" cy="36309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 из основных факторов риска.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Известно, что табакокурение достигло масштабов глобальной эпидемии и по данным Всемирной организации здравоохранения сегодня в мире насчитывается более 1,1 млрд курильщиков, составляющих 1/3 населения мира.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7E6DFC-8AA2-4E74-9A0D-D2D8C2A4A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7412F8BF-DA10-4557-8A1F-ABADA7AF3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662" y="0"/>
            <a:ext cx="5581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22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4320F4-14AE-4349-8DF4-991035DC8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8780" y="291646"/>
            <a:ext cx="7540053" cy="174701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Избыточный вес и ожирение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AB2618-22C8-4CAF-8D76-6F42D0681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2398426"/>
            <a:ext cx="7620000" cy="34927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Высокий процент смертности и частоты развития сердечно-сосудистых заболеваний обусловлено поражением сосудов, так как ожирение, оказывая разрушительное влияние на сосуды, является фактором, приводящим к атеросклерозу, гипертонии, инфаркту миокарда и инсульту.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D3D692-77F2-482B-965A-864356102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41E5EA50-69E8-4D8D-8A1B-116499733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46" y="2668249"/>
            <a:ext cx="4205054" cy="418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93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42F69-E01C-494E-B56C-8A90A63D8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947" y="369758"/>
            <a:ext cx="8596668" cy="13208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Гиподинамия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3BAEE-91BC-49E9-88BA-5EF89AFA2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784" y="1554481"/>
            <a:ext cx="6437376" cy="49337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недостаточно интенсивной работе мышц, помогающих движению крови по сосудам, уменьшается количество венозной крови, возвращающейся в предсердие, убавляется сила сердечных сокращений, снижается тонус миокарда.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Кровь застаивается в сосудах и капиллярах, падает артериальное давление.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ухудшения кровоснабжения ткани испытывают кислородное голодание.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6BBDC7-D670-4CA2-BD90-38A7B0754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6C4C774D-560A-4F70-9121-B8EEDDE95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281" y="2589940"/>
            <a:ext cx="5010912" cy="36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301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D9C5B-F7AC-4E79-A863-A934D48D7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633" y="134911"/>
            <a:ext cx="8004747" cy="202567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Артериальная гипертензия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4B2805-18B1-4DC0-B6FB-DDA157179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7264" y="2038662"/>
            <a:ext cx="7854847" cy="41372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Часто заболевание протекает бессимптомно и осложняется инсультом, инфарктом миокарда, ИБС, поражением почек, глаз, сердца, головного мозга и т.д.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Факторы риска для возникновения артериальной гипертензии это избыточная масса тела (ИМТ больше 25), чрезмерное употребление соли, длительные стрессы, бессонница, а также наследственные факторы.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Часто при коррекции факторов риска у пациентов нормализуется давление даже без медикаментозной терапии или с минимальным её применением.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9C7D03-8F88-4E2D-9F75-BE5983EC3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D5588023-FEF4-4BF6-8940-2B47CB341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8347"/>
            <a:ext cx="4002374" cy="433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767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E322E-6F14-4398-92DB-401CB176C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012" y="609600"/>
            <a:ext cx="6245989" cy="13208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Атеросклероз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39A152-24A4-4279-894D-54C98E507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328" y="1810513"/>
            <a:ext cx="6584995" cy="423085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азвивается в артериях каждого человека и приводит в последствии к возникновению сужения этих сосудов атеросклеротической бляшкой, что способствует недостаточному кровоснабжению многих органов, в том числе сердца, головного мозга, почек и других органов.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развивается ИБС, снижение памяти, почечная недостаточность, нарушения зрения, а при разрыве бляшки может развиться инфаркт миокарда, инсульт.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C8C660-1504-403E-BF83-8C36A7E80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" y="1"/>
            <a:ext cx="1319135" cy="1064302"/>
          </a:xfrm>
          <a:prstGeom prst="rect">
            <a:avLst/>
          </a:prstGeom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15488568-E999-4136-B425-B29FED3F8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23" y="3429000"/>
            <a:ext cx="5268677" cy="344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45250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650</Words>
  <Application>Microsoft Office PowerPoint</Application>
  <PresentationFormat>Широкоэкранный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Trebuchet MS</vt:lpstr>
      <vt:lpstr>Wingdings 3</vt:lpstr>
      <vt:lpstr>Аспект</vt:lpstr>
      <vt:lpstr>Профилактика болезней системы кровообращения</vt:lpstr>
      <vt:lpstr>Актуальность</vt:lpstr>
      <vt:lpstr>Актуальность</vt:lpstr>
      <vt:lpstr>         Основные факторы риска БСК:</vt:lpstr>
      <vt:lpstr>Курение</vt:lpstr>
      <vt:lpstr>Избыточный вес и ожирение</vt:lpstr>
      <vt:lpstr>Гиподинамия</vt:lpstr>
      <vt:lpstr>Артериальная гипертензия</vt:lpstr>
      <vt:lpstr>Атеросклероз</vt:lpstr>
      <vt:lpstr>Нерациональное питание</vt:lpstr>
      <vt:lpstr>Профилактика сердечно-сосудистых заболеваний</vt:lpstr>
      <vt:lpstr>Сбалансированное питание</vt:lpstr>
      <vt:lpstr>Физическая активность 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болезней системы кровообращения</dc:title>
  <dc:creator>Anna</dc:creator>
  <cp:lastModifiedBy>User</cp:lastModifiedBy>
  <cp:revision>16</cp:revision>
  <dcterms:created xsi:type="dcterms:W3CDTF">2022-09-28T17:50:36Z</dcterms:created>
  <dcterms:modified xsi:type="dcterms:W3CDTF">2022-09-29T12:12:07Z</dcterms:modified>
</cp:coreProperties>
</file>