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56"/>
            <a:ext cx="9144000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Блок-схема: магнитный диск 7"/>
          <p:cNvSpPr/>
          <p:nvPr/>
        </p:nvSpPr>
        <p:spPr>
          <a:xfrm>
            <a:off x="7236296" y="285293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магнитный диск 8"/>
          <p:cNvSpPr/>
          <p:nvPr/>
        </p:nvSpPr>
        <p:spPr>
          <a:xfrm>
            <a:off x="7452320" y="5805264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магнитный диск 10"/>
          <p:cNvSpPr/>
          <p:nvPr/>
        </p:nvSpPr>
        <p:spPr>
          <a:xfrm>
            <a:off x="6660232" y="278092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магнитный диск 11"/>
          <p:cNvSpPr/>
          <p:nvPr/>
        </p:nvSpPr>
        <p:spPr>
          <a:xfrm>
            <a:off x="8172400" y="191683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магнитный диск 12"/>
          <p:cNvSpPr/>
          <p:nvPr/>
        </p:nvSpPr>
        <p:spPr>
          <a:xfrm>
            <a:off x="8676456" y="227687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магнитный диск 13"/>
          <p:cNvSpPr/>
          <p:nvPr/>
        </p:nvSpPr>
        <p:spPr>
          <a:xfrm>
            <a:off x="5796136" y="227687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магнитный диск 14"/>
          <p:cNvSpPr/>
          <p:nvPr/>
        </p:nvSpPr>
        <p:spPr>
          <a:xfrm>
            <a:off x="5292080" y="249289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магнитный диск 16"/>
          <p:cNvSpPr/>
          <p:nvPr/>
        </p:nvSpPr>
        <p:spPr>
          <a:xfrm>
            <a:off x="6660232" y="314096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магнитный диск 17"/>
          <p:cNvSpPr/>
          <p:nvPr/>
        </p:nvSpPr>
        <p:spPr>
          <a:xfrm>
            <a:off x="4283968" y="357301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магнитный диск 18"/>
          <p:cNvSpPr/>
          <p:nvPr/>
        </p:nvSpPr>
        <p:spPr>
          <a:xfrm>
            <a:off x="3707904" y="335699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магнитный диск 19"/>
          <p:cNvSpPr/>
          <p:nvPr/>
        </p:nvSpPr>
        <p:spPr>
          <a:xfrm>
            <a:off x="3779912" y="2708920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магнитный диск 20"/>
          <p:cNvSpPr/>
          <p:nvPr/>
        </p:nvSpPr>
        <p:spPr>
          <a:xfrm>
            <a:off x="4355976" y="2348880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магнитный диск 21"/>
          <p:cNvSpPr/>
          <p:nvPr/>
        </p:nvSpPr>
        <p:spPr>
          <a:xfrm>
            <a:off x="5436096" y="2924944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магнитный диск 22"/>
          <p:cNvSpPr/>
          <p:nvPr/>
        </p:nvSpPr>
        <p:spPr>
          <a:xfrm>
            <a:off x="4788024" y="335699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лок-схема: магнитный диск 23"/>
          <p:cNvSpPr/>
          <p:nvPr/>
        </p:nvSpPr>
        <p:spPr>
          <a:xfrm>
            <a:off x="6084168" y="285293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лок-схема: магнитный диск 24"/>
          <p:cNvSpPr/>
          <p:nvPr/>
        </p:nvSpPr>
        <p:spPr>
          <a:xfrm>
            <a:off x="6444208" y="386104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лок-схема: магнитный диск 25"/>
          <p:cNvSpPr/>
          <p:nvPr/>
        </p:nvSpPr>
        <p:spPr>
          <a:xfrm>
            <a:off x="4211960" y="170080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лок-схема: магнитный диск 26"/>
          <p:cNvSpPr/>
          <p:nvPr/>
        </p:nvSpPr>
        <p:spPr>
          <a:xfrm>
            <a:off x="8388424" y="602128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лок-схема: магнитный диск 27"/>
          <p:cNvSpPr/>
          <p:nvPr/>
        </p:nvSpPr>
        <p:spPr>
          <a:xfrm>
            <a:off x="8316416" y="515719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магнитный диск 28"/>
          <p:cNvSpPr/>
          <p:nvPr/>
        </p:nvSpPr>
        <p:spPr>
          <a:xfrm>
            <a:off x="8892480" y="479715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лок-схема: магнитный диск 29"/>
          <p:cNvSpPr/>
          <p:nvPr/>
        </p:nvSpPr>
        <p:spPr>
          <a:xfrm>
            <a:off x="7884368" y="4149080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магнитный диск 30"/>
          <p:cNvSpPr/>
          <p:nvPr/>
        </p:nvSpPr>
        <p:spPr>
          <a:xfrm>
            <a:off x="8460432" y="443711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магнитный диск 31"/>
          <p:cNvSpPr/>
          <p:nvPr/>
        </p:nvSpPr>
        <p:spPr>
          <a:xfrm>
            <a:off x="7452320" y="422108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лок-схема: магнитный диск 32"/>
          <p:cNvSpPr/>
          <p:nvPr/>
        </p:nvSpPr>
        <p:spPr>
          <a:xfrm>
            <a:off x="7380312" y="335699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лок-схема: магнитный диск 33"/>
          <p:cNvSpPr/>
          <p:nvPr/>
        </p:nvSpPr>
        <p:spPr>
          <a:xfrm>
            <a:off x="4283968" y="573325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лок-схема: магнитный диск 34"/>
          <p:cNvSpPr/>
          <p:nvPr/>
        </p:nvSpPr>
        <p:spPr>
          <a:xfrm>
            <a:off x="4499992" y="5445224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лок-схема: магнитный диск 35"/>
          <p:cNvSpPr/>
          <p:nvPr/>
        </p:nvSpPr>
        <p:spPr>
          <a:xfrm>
            <a:off x="4860032" y="3789040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лок-схема: магнитный диск 36"/>
          <p:cNvSpPr/>
          <p:nvPr/>
        </p:nvSpPr>
        <p:spPr>
          <a:xfrm>
            <a:off x="8388424" y="1124744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Блок-схема: магнитный диск 37"/>
          <p:cNvSpPr/>
          <p:nvPr/>
        </p:nvSpPr>
        <p:spPr>
          <a:xfrm>
            <a:off x="6876256" y="386104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магнитный диск 38"/>
          <p:cNvSpPr/>
          <p:nvPr/>
        </p:nvSpPr>
        <p:spPr>
          <a:xfrm>
            <a:off x="5436096" y="1988840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лок-схема: магнитный диск 39"/>
          <p:cNvSpPr/>
          <p:nvPr/>
        </p:nvSpPr>
        <p:spPr>
          <a:xfrm>
            <a:off x="5220072" y="443711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лок-схема: магнитный диск 40"/>
          <p:cNvSpPr/>
          <p:nvPr/>
        </p:nvSpPr>
        <p:spPr>
          <a:xfrm>
            <a:off x="4644008" y="422108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лок-схема: магнитный диск 41"/>
          <p:cNvSpPr/>
          <p:nvPr/>
        </p:nvSpPr>
        <p:spPr>
          <a:xfrm>
            <a:off x="5220072" y="393305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Блок-схема: магнитный диск 42"/>
          <p:cNvSpPr/>
          <p:nvPr/>
        </p:nvSpPr>
        <p:spPr>
          <a:xfrm>
            <a:off x="5652120" y="4149080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Блок-схема: магнитный диск 43"/>
          <p:cNvSpPr/>
          <p:nvPr/>
        </p:nvSpPr>
        <p:spPr>
          <a:xfrm>
            <a:off x="5940152" y="371703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Блок-схема: магнитный диск 44"/>
          <p:cNvSpPr/>
          <p:nvPr/>
        </p:nvSpPr>
        <p:spPr>
          <a:xfrm>
            <a:off x="6228184" y="429309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лок-схема: магнитный диск 45"/>
          <p:cNvSpPr/>
          <p:nvPr/>
        </p:nvSpPr>
        <p:spPr>
          <a:xfrm>
            <a:off x="4211960" y="83671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Блок-схема: магнитный диск 46"/>
          <p:cNvSpPr/>
          <p:nvPr/>
        </p:nvSpPr>
        <p:spPr>
          <a:xfrm>
            <a:off x="5580112" y="1484784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Блок-схема: магнитный диск 47"/>
          <p:cNvSpPr/>
          <p:nvPr/>
        </p:nvSpPr>
        <p:spPr>
          <a:xfrm>
            <a:off x="3635896" y="170080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Блок-схема: магнитный диск 48"/>
          <p:cNvSpPr/>
          <p:nvPr/>
        </p:nvSpPr>
        <p:spPr>
          <a:xfrm>
            <a:off x="6876256" y="573325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Блок-схема: магнитный диск 49"/>
          <p:cNvSpPr/>
          <p:nvPr/>
        </p:nvSpPr>
        <p:spPr>
          <a:xfrm>
            <a:off x="2843808" y="2708920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Блок-схема: магнитный диск 50"/>
          <p:cNvSpPr/>
          <p:nvPr/>
        </p:nvSpPr>
        <p:spPr>
          <a:xfrm>
            <a:off x="3203848" y="335699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Блок-схема: магнитный диск 51"/>
          <p:cNvSpPr/>
          <p:nvPr/>
        </p:nvSpPr>
        <p:spPr>
          <a:xfrm>
            <a:off x="2987824" y="357301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857231"/>
          </a:xfrm>
        </p:spPr>
        <p:txBody>
          <a:bodyPr>
            <a:noAutofit/>
          </a:bodyPr>
          <a:lstStyle/>
          <a:p>
            <a:pPr algn="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</a:t>
            </a:r>
            <a:br>
              <a:rPr lang="ru-RU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постановлению администрации р.п. </a:t>
            </a:r>
            <a:r>
              <a:rPr lang="ru-RU" sz="1000" smtClean="0">
                <a:latin typeface="Times New Roman" pitchFamily="18" charset="0"/>
                <a:cs typeface="Times New Roman" pitchFamily="18" charset="0"/>
              </a:rPr>
              <a:t>Тонкино от 22.05.2019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№119</a:t>
            </a:r>
            <a:br>
              <a:rPr lang="ru-RU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Схема размещения контейнерных площадок на территории МО р.п. Тонкино Тонкинского муниципального района Нижегородской области</a:t>
            </a:r>
            <a:br>
              <a:rPr lang="ru-RU" sz="1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(р.п. Тонкино) 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764704"/>
            <a:ext cx="5553075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692695"/>
          </a:xfrm>
        </p:spPr>
        <p:txBody>
          <a:bodyPr>
            <a:no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Схема размещения контейнерных площадок на территории МО р.п. Тонкино Тонкинского муниципального района Нижегородской области (р.п. Тонкино)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Блок-схема: магнитный диск 28"/>
          <p:cNvSpPr/>
          <p:nvPr/>
        </p:nvSpPr>
        <p:spPr>
          <a:xfrm>
            <a:off x="3203848" y="386104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лок-схема: магнитный диск 52"/>
          <p:cNvSpPr/>
          <p:nvPr/>
        </p:nvSpPr>
        <p:spPr>
          <a:xfrm>
            <a:off x="3779912" y="321297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лок-схема: магнитный диск 53"/>
          <p:cNvSpPr/>
          <p:nvPr/>
        </p:nvSpPr>
        <p:spPr>
          <a:xfrm>
            <a:off x="4283968" y="393305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лок-схема: магнитный диск 54"/>
          <p:cNvSpPr/>
          <p:nvPr/>
        </p:nvSpPr>
        <p:spPr>
          <a:xfrm>
            <a:off x="3131840" y="479715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лок-схема: магнитный диск 55"/>
          <p:cNvSpPr/>
          <p:nvPr/>
        </p:nvSpPr>
        <p:spPr>
          <a:xfrm>
            <a:off x="5004048" y="249289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лок-схема: магнитный диск 56"/>
          <p:cNvSpPr/>
          <p:nvPr/>
        </p:nvSpPr>
        <p:spPr>
          <a:xfrm>
            <a:off x="5724128" y="278092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лок-схема: магнитный диск 57"/>
          <p:cNvSpPr/>
          <p:nvPr/>
        </p:nvSpPr>
        <p:spPr>
          <a:xfrm>
            <a:off x="6300192" y="191683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лок-схема: магнитный диск 58"/>
          <p:cNvSpPr/>
          <p:nvPr/>
        </p:nvSpPr>
        <p:spPr>
          <a:xfrm>
            <a:off x="4860032" y="4869160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7825" y="714375"/>
            <a:ext cx="584835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692695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Схема размещения контейнерных площадок на территории МО р.п. Тонкино 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Тонкинского муниципального района Нижегородской области (д.Каменное)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Блок-схема: магнитный диск 55"/>
          <p:cNvSpPr/>
          <p:nvPr/>
        </p:nvSpPr>
        <p:spPr>
          <a:xfrm>
            <a:off x="4499992" y="278092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2588" y="836711"/>
            <a:ext cx="5838825" cy="5832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692695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Схема размещения контейнерных площадок на территории МО р.п. Тонкино 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Тонкинского муниципального района Нижегородской области (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д.Двоеглазово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Блок-схема: магнитный диск 55"/>
          <p:cNvSpPr/>
          <p:nvPr/>
        </p:nvSpPr>
        <p:spPr>
          <a:xfrm>
            <a:off x="4283968" y="371703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42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Приложение 1 к постановлению администрации р.п. Тонкино от 22.05.2019 №119 Схема размещения контейнерных площадок на территории МО р.п. Тонкино Тонкинского муниципального района Нижегородской области (р.п. Тонкино) </vt:lpstr>
      <vt:lpstr>Схема размещения контейнерных площадок на территории МО р.п. Тонкино Тонкинского муниципального района Нижегородской области (р.п. Тонкино)</vt:lpstr>
      <vt:lpstr>Схема размещения контейнерных площадок на территории МО р.п. Тонкино  Тонкинского муниципального района Нижегородской области (д.Каменное)</vt:lpstr>
      <vt:lpstr>Схема размещения контейнерных площадок на территории МО р.п. Тонкино  Тонкинского муниципального района Нижегородской области (д.Двоеглазово)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Схема размещения контейнерных площадок на территории МО р.п. Тонкино Тонкинского муниципального района Нижегородской области</dc:title>
  <dc:creator>Оксана Владимировна</dc:creator>
  <cp:lastModifiedBy>Юрист</cp:lastModifiedBy>
  <cp:revision>19</cp:revision>
  <dcterms:created xsi:type="dcterms:W3CDTF">2019-05-23T05:47:41Z</dcterms:created>
  <dcterms:modified xsi:type="dcterms:W3CDTF">2019-05-23T13:45:40Z</dcterms:modified>
</cp:coreProperties>
</file>