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7236296" y="285293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452320" y="580526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660232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магнитный диск 11"/>
          <p:cNvSpPr/>
          <p:nvPr/>
        </p:nvSpPr>
        <p:spPr>
          <a:xfrm>
            <a:off x="8172400" y="19168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8676456" y="227687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5796136" y="227687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5292080" y="24928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магнитный диск 16"/>
          <p:cNvSpPr/>
          <p:nvPr/>
        </p:nvSpPr>
        <p:spPr>
          <a:xfrm>
            <a:off x="6660232" y="314096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4283968" y="357301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магнитный диск 18"/>
          <p:cNvSpPr/>
          <p:nvPr/>
        </p:nvSpPr>
        <p:spPr>
          <a:xfrm>
            <a:off x="3707904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магнитный диск 19"/>
          <p:cNvSpPr/>
          <p:nvPr/>
        </p:nvSpPr>
        <p:spPr>
          <a:xfrm>
            <a:off x="3779912" y="270892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магнитный диск 20"/>
          <p:cNvSpPr/>
          <p:nvPr/>
        </p:nvSpPr>
        <p:spPr>
          <a:xfrm>
            <a:off x="4355976" y="23488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магнитный диск 21"/>
          <p:cNvSpPr/>
          <p:nvPr/>
        </p:nvSpPr>
        <p:spPr>
          <a:xfrm>
            <a:off x="5436096" y="292494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магнитный диск 22"/>
          <p:cNvSpPr/>
          <p:nvPr/>
        </p:nvSpPr>
        <p:spPr>
          <a:xfrm>
            <a:off x="4788024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магнитный диск 23"/>
          <p:cNvSpPr/>
          <p:nvPr/>
        </p:nvSpPr>
        <p:spPr>
          <a:xfrm>
            <a:off x="6084168" y="285293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6444208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4211960" y="170080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8388424" y="60212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магнитный диск 27"/>
          <p:cNvSpPr/>
          <p:nvPr/>
        </p:nvSpPr>
        <p:spPr>
          <a:xfrm>
            <a:off x="8316416" y="51571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магнитный диск 28"/>
          <p:cNvSpPr/>
          <p:nvPr/>
        </p:nvSpPr>
        <p:spPr>
          <a:xfrm>
            <a:off x="8892480" y="479715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магнитный диск 29"/>
          <p:cNvSpPr/>
          <p:nvPr/>
        </p:nvSpPr>
        <p:spPr>
          <a:xfrm>
            <a:off x="7884368" y="41490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магнитный диск 30"/>
          <p:cNvSpPr/>
          <p:nvPr/>
        </p:nvSpPr>
        <p:spPr>
          <a:xfrm>
            <a:off x="8460432" y="44371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магнитный диск 31"/>
          <p:cNvSpPr/>
          <p:nvPr/>
        </p:nvSpPr>
        <p:spPr>
          <a:xfrm>
            <a:off x="7452320" y="42210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магнитный диск 32"/>
          <p:cNvSpPr/>
          <p:nvPr/>
        </p:nvSpPr>
        <p:spPr>
          <a:xfrm>
            <a:off x="7380312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магнитный диск 33"/>
          <p:cNvSpPr/>
          <p:nvPr/>
        </p:nvSpPr>
        <p:spPr>
          <a:xfrm>
            <a:off x="4283968" y="57332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магнитный диск 34"/>
          <p:cNvSpPr/>
          <p:nvPr/>
        </p:nvSpPr>
        <p:spPr>
          <a:xfrm>
            <a:off x="4499992" y="544522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магнитный диск 35"/>
          <p:cNvSpPr/>
          <p:nvPr/>
        </p:nvSpPr>
        <p:spPr>
          <a:xfrm>
            <a:off x="4860032" y="378904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магнитный диск 36"/>
          <p:cNvSpPr/>
          <p:nvPr/>
        </p:nvSpPr>
        <p:spPr>
          <a:xfrm>
            <a:off x="8388424" y="112474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магнитный диск 37"/>
          <p:cNvSpPr/>
          <p:nvPr/>
        </p:nvSpPr>
        <p:spPr>
          <a:xfrm>
            <a:off x="6876256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магнитный диск 38"/>
          <p:cNvSpPr/>
          <p:nvPr/>
        </p:nvSpPr>
        <p:spPr>
          <a:xfrm>
            <a:off x="5436096" y="198884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магнитный диск 39"/>
          <p:cNvSpPr/>
          <p:nvPr/>
        </p:nvSpPr>
        <p:spPr>
          <a:xfrm>
            <a:off x="5220072" y="44371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магнитный диск 40"/>
          <p:cNvSpPr/>
          <p:nvPr/>
        </p:nvSpPr>
        <p:spPr>
          <a:xfrm>
            <a:off x="4644008" y="422108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магнитный диск 41"/>
          <p:cNvSpPr/>
          <p:nvPr/>
        </p:nvSpPr>
        <p:spPr>
          <a:xfrm>
            <a:off x="5220072" y="39330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магнитный диск 42"/>
          <p:cNvSpPr/>
          <p:nvPr/>
        </p:nvSpPr>
        <p:spPr>
          <a:xfrm>
            <a:off x="5652120" y="414908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магнитный диск 43"/>
          <p:cNvSpPr/>
          <p:nvPr/>
        </p:nvSpPr>
        <p:spPr>
          <a:xfrm>
            <a:off x="5940152" y="37170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магнитный диск 44"/>
          <p:cNvSpPr/>
          <p:nvPr/>
        </p:nvSpPr>
        <p:spPr>
          <a:xfrm>
            <a:off x="6228184" y="42930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магнитный диск 45"/>
          <p:cNvSpPr/>
          <p:nvPr/>
        </p:nvSpPr>
        <p:spPr>
          <a:xfrm>
            <a:off x="4211960" y="83671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магнитный диск 46"/>
          <p:cNvSpPr/>
          <p:nvPr/>
        </p:nvSpPr>
        <p:spPr>
          <a:xfrm>
            <a:off x="5580112" y="1484784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магнитный диск 47"/>
          <p:cNvSpPr/>
          <p:nvPr/>
        </p:nvSpPr>
        <p:spPr>
          <a:xfrm>
            <a:off x="3635896" y="170080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лок-схема: магнитный диск 48"/>
          <p:cNvSpPr/>
          <p:nvPr/>
        </p:nvSpPr>
        <p:spPr>
          <a:xfrm>
            <a:off x="6876256" y="57332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магнитный диск 49"/>
          <p:cNvSpPr/>
          <p:nvPr/>
        </p:nvSpPr>
        <p:spPr>
          <a:xfrm>
            <a:off x="2843808" y="270892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лок-схема: магнитный диск 50"/>
          <p:cNvSpPr/>
          <p:nvPr/>
        </p:nvSpPr>
        <p:spPr>
          <a:xfrm>
            <a:off x="3203848" y="335699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лок-схема: магнитный диск 51"/>
          <p:cNvSpPr/>
          <p:nvPr/>
        </p:nvSpPr>
        <p:spPr>
          <a:xfrm>
            <a:off x="2987824" y="357301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55530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магнитный диск 28"/>
          <p:cNvSpPr/>
          <p:nvPr/>
        </p:nvSpPr>
        <p:spPr>
          <a:xfrm>
            <a:off x="3203848" y="386104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магнитный диск 52"/>
          <p:cNvSpPr/>
          <p:nvPr/>
        </p:nvSpPr>
        <p:spPr>
          <a:xfrm>
            <a:off x="3779912" y="321297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4283968" y="393305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магнитный диск 54"/>
          <p:cNvSpPr/>
          <p:nvPr/>
        </p:nvSpPr>
        <p:spPr>
          <a:xfrm>
            <a:off x="3131840" y="479715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5004048" y="2492896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магнитный диск 56"/>
          <p:cNvSpPr/>
          <p:nvPr/>
        </p:nvSpPr>
        <p:spPr>
          <a:xfrm>
            <a:off x="5724128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магнитный диск 57"/>
          <p:cNvSpPr/>
          <p:nvPr/>
        </p:nvSpPr>
        <p:spPr>
          <a:xfrm>
            <a:off x="6300192" y="19168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магнитный диск 58"/>
          <p:cNvSpPr/>
          <p:nvPr/>
        </p:nvSpPr>
        <p:spPr>
          <a:xfrm>
            <a:off x="4860032" y="4869160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714375"/>
            <a:ext cx="58483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4499992" y="2780928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836711"/>
            <a:ext cx="5838825" cy="583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Схема размещения контейнерных площадок на территории МО р.п. Тонкино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области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магнитный диск 55"/>
          <p:cNvSpPr/>
          <p:nvPr/>
        </p:nvSpPr>
        <p:spPr>
          <a:xfrm>
            <a:off x="4283968" y="3717032"/>
            <a:ext cx="144016" cy="180600"/>
          </a:xfrm>
          <a:prstGeom prst="flowChartMagneticDisk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40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Схема размещения контейнерных площадок на территории МО р.п. Тонкино  Тонкинского муниципального района Нижегородской области</vt:lpstr>
      <vt:lpstr>Схема размещения контейнерных площадок на территории МО р.п. Тонкино  Тонкинского муниципального района Нижегородской области</vt:lpstr>
      <vt:lpstr>Схема размещения контейнерных площадок на территории МО р.п. Тонкино  Тонкинского муниципального района Нижегородской области</vt:lpstr>
      <vt:lpstr>Схема размещения контейнерных площадок на территории МО р.п. Тонкино  Тонкинского муниципального района Нижегородской области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размещения контейнерных площадок на территории МО р.п. Тонкино Тонкинского муниципального района Нижегородской области</dc:title>
  <dc:creator>Оксана Владимировна</dc:creator>
  <cp:lastModifiedBy>Юрист</cp:lastModifiedBy>
  <cp:revision>18</cp:revision>
  <dcterms:created xsi:type="dcterms:W3CDTF">2019-05-23T05:47:41Z</dcterms:created>
  <dcterms:modified xsi:type="dcterms:W3CDTF">2019-05-23T13:46:23Z</dcterms:modified>
</cp:coreProperties>
</file>