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1437" r:id="rId2"/>
    <p:sldId id="1455" r:id="rId3"/>
    <p:sldId id="1439" r:id="rId4"/>
    <p:sldId id="1436" r:id="rId5"/>
    <p:sldId id="1440" r:id="rId6"/>
    <p:sldId id="1435" r:id="rId7"/>
    <p:sldId id="1456" r:id="rId8"/>
    <p:sldId id="1457" r:id="rId9"/>
    <p:sldId id="1441" r:id="rId10"/>
    <p:sldId id="1442" r:id="rId11"/>
    <p:sldId id="1443" r:id="rId12"/>
    <p:sldId id="1444" r:id="rId13"/>
    <p:sldId id="1445" r:id="rId14"/>
    <p:sldId id="1446" r:id="rId15"/>
    <p:sldId id="1447" r:id="rId16"/>
    <p:sldId id="1448" r:id="rId17"/>
    <p:sldId id="1449" r:id="rId18"/>
    <p:sldId id="1450" r:id="rId19"/>
    <p:sldId id="1451" r:id="rId20"/>
    <p:sldId id="1452" r:id="rId21"/>
    <p:sldId id="1453" r:id="rId22"/>
    <p:sldId id="1454" r:id="rId23"/>
    <p:sldId id="1458" r:id="rId24"/>
    <p:sldId id="570" r:id="rId25"/>
  </p:sldIdLst>
  <p:sldSz cx="12192000" cy="6858000"/>
  <p:notesSz cx="6797675" cy="987425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4E51347-4D68-4330-99D9-32D22D8E2B5B}">
          <p14:sldIdLst>
            <p14:sldId id="1437"/>
            <p14:sldId id="1455"/>
            <p14:sldId id="1439"/>
            <p14:sldId id="1436"/>
            <p14:sldId id="1440"/>
            <p14:sldId id="1435"/>
            <p14:sldId id="1456"/>
            <p14:sldId id="1457"/>
            <p14:sldId id="1441"/>
            <p14:sldId id="1442"/>
            <p14:sldId id="1443"/>
            <p14:sldId id="1444"/>
            <p14:sldId id="1445"/>
            <p14:sldId id="1446"/>
            <p14:sldId id="1447"/>
            <p14:sldId id="1448"/>
            <p14:sldId id="1449"/>
            <p14:sldId id="1450"/>
            <p14:sldId id="1451"/>
            <p14:sldId id="1452"/>
            <p14:sldId id="1453"/>
            <p14:sldId id="1454"/>
            <p14:sldId id="1458"/>
            <p14:sldId id="570"/>
          </p14:sldIdLst>
        </p14:section>
      </p14:sectionLst>
    </p:ext>
    <p:ext uri="{EFAFB233-063F-42B5-8137-9DF3F51BA10A}">
      <p15:sldGuideLst xmlns="" xmlns:p15="http://schemas.microsoft.com/office/powerpoint/2012/main">
        <p15:guide id="3" orient="horz" pos="210" userDrawn="1">
          <p15:clr>
            <a:srgbClr val="A4A3A4"/>
          </p15:clr>
        </p15:guide>
        <p15:guide id="4" orient="horz" pos="3657" userDrawn="1">
          <p15:clr>
            <a:srgbClr val="A4A3A4"/>
          </p15:clr>
        </p15:guide>
        <p15:guide id="5" pos="1685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412F"/>
    <a:srgbClr val="614C41"/>
    <a:srgbClr val="5D4642"/>
    <a:srgbClr val="8E0000"/>
    <a:srgbClr val="B69381"/>
    <a:srgbClr val="C6916D"/>
    <a:srgbClr val="9F8C81"/>
    <a:srgbClr val="99664A"/>
    <a:srgbClr val="926B56"/>
    <a:srgbClr val="B795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62" autoAdjust="0"/>
    <p:restoredTop sz="99884" autoAdjust="0"/>
  </p:normalViewPr>
  <p:slideViewPr>
    <p:cSldViewPr snapToGrid="0" showGuides="1">
      <p:cViewPr>
        <p:scale>
          <a:sx n="100" d="100"/>
          <a:sy n="100" d="100"/>
        </p:scale>
        <p:origin x="822" y="930"/>
      </p:cViewPr>
      <p:guideLst>
        <p:guide orient="horz" pos="210"/>
        <p:guide orient="horz" pos="3657"/>
        <p:guide pos="16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286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16CACA-2C17-4133-8EA1-F6F4D27623E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FA6CAC-F965-4245-826C-AB8FBDAF2CCA}">
      <dgm:prSet phldrT="[Текст]" custT="1"/>
      <dgm:spPr/>
      <dgm:t>
        <a:bodyPr/>
        <a:lstStyle/>
        <a:p>
          <a:pPr marL="14476" indent="0">
            <a:spcBef>
              <a:spcPts val="120"/>
            </a:spcBef>
            <a:buNone/>
          </a:pPr>
          <a:r>
            <a:rPr lang="ru-RU" sz="2000" dirty="0" smtClean="0"/>
            <a:t>Займы субъектам МСП в инновационной и научно-технической сфере</a:t>
          </a:r>
          <a:endParaRPr lang="ru-RU" sz="2000" b="0" dirty="0">
            <a:solidFill>
              <a:srgbClr val="614C41"/>
            </a:solidFill>
            <a:latin typeface="+mn-lt"/>
          </a:endParaRPr>
        </a:p>
      </dgm:t>
    </dgm:pt>
    <dgm:pt modelId="{9B1A666C-7201-4FA4-A0DD-BD8DE8D13B25}" type="parTrans" cxnId="{5DAB2A39-5196-438C-BE56-2F2136DD91D9}">
      <dgm:prSet/>
      <dgm:spPr/>
      <dgm:t>
        <a:bodyPr/>
        <a:lstStyle/>
        <a:p>
          <a:endParaRPr lang="ru-RU"/>
        </a:p>
      </dgm:t>
    </dgm:pt>
    <dgm:pt modelId="{BED18D77-C4A5-4115-83CE-FE65C84EA3C0}" type="sibTrans" cxnId="{5DAB2A39-5196-438C-BE56-2F2136DD91D9}">
      <dgm:prSet/>
      <dgm:spPr/>
      <dgm:t>
        <a:bodyPr/>
        <a:lstStyle/>
        <a:p>
          <a:endParaRPr lang="ru-RU"/>
        </a:p>
      </dgm:t>
    </dgm:pt>
    <dgm:pt modelId="{30B5882B-9331-4E67-BA3A-263EB9650C30}">
      <dgm:prSet phldrT="[Текст]" custT="1"/>
      <dgm:spPr/>
      <dgm:t>
        <a:bodyPr/>
        <a:lstStyle/>
        <a:p>
          <a:pPr marL="14476" marR="0" indent="0" defTabSz="914400" eaLnBrk="1" fontAlgn="auto" latinLnBrk="0" hangingPunct="1">
            <a:lnSpc>
              <a:spcPct val="100000"/>
            </a:lnSpc>
            <a:spcBef>
              <a:spcPts val="12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Поддержка производства</a:t>
          </a:r>
          <a:endParaRPr lang="ru-RU" sz="2000" dirty="0"/>
        </a:p>
      </dgm:t>
    </dgm:pt>
    <dgm:pt modelId="{43D0F637-6B7A-40E7-B168-321F3F702BFB}" type="parTrans" cxnId="{E29F0D53-2CFE-46C4-B620-A741B19A4F6A}">
      <dgm:prSet/>
      <dgm:spPr/>
      <dgm:t>
        <a:bodyPr/>
        <a:lstStyle/>
        <a:p>
          <a:endParaRPr lang="ru-RU"/>
        </a:p>
      </dgm:t>
    </dgm:pt>
    <dgm:pt modelId="{E3114F3B-1D49-43F8-884F-C45D3AF13228}" type="sibTrans" cxnId="{E29F0D53-2CFE-46C4-B620-A741B19A4F6A}">
      <dgm:prSet/>
      <dgm:spPr/>
      <dgm:t>
        <a:bodyPr/>
        <a:lstStyle/>
        <a:p>
          <a:endParaRPr lang="ru-RU"/>
        </a:p>
      </dgm:t>
    </dgm:pt>
    <dgm:pt modelId="{5F1CD483-63B9-4A53-A1E0-AB05B4C228B0}">
      <dgm:prSet phldrT="[Текст]" custT="1"/>
      <dgm:spPr/>
      <dgm:t>
        <a:bodyPr/>
        <a:lstStyle/>
        <a:p>
          <a:pPr marL="12700" marR="6350" algn="ctr" defTabSz="914400" rtl="0" eaLnBrk="1" latinLnBrk="0" hangingPunct="1">
            <a:lnSpc>
              <a:spcPct val="102099"/>
            </a:lnSpc>
          </a:pPr>
          <a:r>
            <a:rPr lang="ru-RU" sz="1800" b="1" kern="1200" dirty="0" smtClean="0">
              <a:solidFill>
                <a:srgbClr val="8E0000"/>
              </a:solidFill>
              <a:latin typeface="Century Gothic" panose="020B0502020202020204" pitchFamily="34" charset="0"/>
              <a:ea typeface="+mn-ea"/>
              <a:cs typeface="+mn-cs"/>
            </a:rPr>
            <a:t>Программы регионального фонда</a:t>
          </a:r>
          <a:endParaRPr lang="ru-RU" sz="1800" b="1" kern="1200" dirty="0">
            <a:solidFill>
              <a:srgbClr val="8E0000"/>
            </a:solidFill>
            <a:latin typeface="Century Gothic" panose="020B0502020202020204" pitchFamily="34" charset="0"/>
            <a:ea typeface="+mn-ea"/>
            <a:cs typeface="+mn-cs"/>
          </a:endParaRPr>
        </a:p>
      </dgm:t>
    </dgm:pt>
    <dgm:pt modelId="{705A7116-84F9-48E0-B96D-8501AD10D7C9}" type="sibTrans" cxnId="{D9D0FD3F-6BF0-4FA3-8081-17DA272B2D1C}">
      <dgm:prSet/>
      <dgm:spPr/>
      <dgm:t>
        <a:bodyPr/>
        <a:lstStyle/>
        <a:p>
          <a:endParaRPr lang="ru-RU"/>
        </a:p>
      </dgm:t>
    </dgm:pt>
    <dgm:pt modelId="{55E48D50-CDCE-48B4-8F5A-3A0FA904BC19}" type="parTrans" cxnId="{D9D0FD3F-6BF0-4FA3-8081-17DA272B2D1C}">
      <dgm:prSet/>
      <dgm:spPr/>
      <dgm:t>
        <a:bodyPr/>
        <a:lstStyle/>
        <a:p>
          <a:endParaRPr lang="ru-RU"/>
        </a:p>
      </dgm:t>
    </dgm:pt>
    <dgm:pt modelId="{4A987CB7-88EE-4413-A375-3499F09D5D61}" type="pres">
      <dgm:prSet presAssocID="{1F16CACA-2C17-4133-8EA1-F6F4D27623E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F9286A2-264E-4755-AFFC-D2E1B82EB6DB}" type="pres">
      <dgm:prSet presAssocID="{5F1CD483-63B9-4A53-A1E0-AB05B4C228B0}" presName="hierRoot1" presStyleCnt="0"/>
      <dgm:spPr/>
    </dgm:pt>
    <dgm:pt modelId="{5855E661-FE04-4D01-9456-9B91A64F7E9A}" type="pres">
      <dgm:prSet presAssocID="{5F1CD483-63B9-4A53-A1E0-AB05B4C228B0}" presName="composite" presStyleCnt="0"/>
      <dgm:spPr/>
    </dgm:pt>
    <dgm:pt modelId="{D3B1FC7E-469A-419C-8C9C-AAC521AF9DD0}" type="pres">
      <dgm:prSet presAssocID="{5F1CD483-63B9-4A53-A1E0-AB05B4C228B0}" presName="background" presStyleLbl="node0" presStyleIdx="0" presStyleCnt="1"/>
      <dgm:spPr/>
    </dgm:pt>
    <dgm:pt modelId="{A5703DDE-17C3-4638-839C-C376E7C4BD67}" type="pres">
      <dgm:prSet presAssocID="{5F1CD483-63B9-4A53-A1E0-AB05B4C228B0}" presName="text" presStyleLbl="fgAcc0" presStyleIdx="0" presStyleCnt="1" custScaleX="4058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F19355-D606-4F38-AF56-A62E246AE2CF}" type="pres">
      <dgm:prSet presAssocID="{5F1CD483-63B9-4A53-A1E0-AB05B4C228B0}" presName="hierChild2" presStyleCnt="0"/>
      <dgm:spPr/>
    </dgm:pt>
    <dgm:pt modelId="{60FA572A-C9CD-4545-8971-CA844AE2C620}" type="pres">
      <dgm:prSet presAssocID="{9B1A666C-7201-4FA4-A0DD-BD8DE8D13B25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7A60F60-4EE2-45F3-8902-B636EB2277BF}" type="pres">
      <dgm:prSet presAssocID="{8FFA6CAC-F965-4245-826C-AB8FBDAF2CCA}" presName="hierRoot2" presStyleCnt="0"/>
      <dgm:spPr/>
    </dgm:pt>
    <dgm:pt modelId="{5D6817CF-3140-477E-A0A3-13B098E98051}" type="pres">
      <dgm:prSet presAssocID="{8FFA6CAC-F965-4245-826C-AB8FBDAF2CCA}" presName="composite2" presStyleCnt="0"/>
      <dgm:spPr/>
    </dgm:pt>
    <dgm:pt modelId="{D285ACEB-2569-43DC-8B13-9BA9F6242F61}" type="pres">
      <dgm:prSet presAssocID="{8FFA6CAC-F965-4245-826C-AB8FBDAF2CCA}" presName="background2" presStyleLbl="node2" presStyleIdx="0" presStyleCnt="2"/>
      <dgm:spPr/>
    </dgm:pt>
    <dgm:pt modelId="{5838DC1C-53AD-49BF-9291-365DD839CE4C}" type="pres">
      <dgm:prSet presAssocID="{8FFA6CAC-F965-4245-826C-AB8FBDAF2CCA}" presName="text2" presStyleLbl="fgAcc2" presStyleIdx="0" presStyleCnt="2" custScaleX="317523" custScaleY="3329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AE8E74-0664-4594-8D7E-5BDF03C72280}" type="pres">
      <dgm:prSet presAssocID="{8FFA6CAC-F965-4245-826C-AB8FBDAF2CCA}" presName="hierChild3" presStyleCnt="0"/>
      <dgm:spPr/>
    </dgm:pt>
    <dgm:pt modelId="{1E185806-C0DB-4B5E-AB60-0BB796EF2083}" type="pres">
      <dgm:prSet presAssocID="{43D0F637-6B7A-40E7-B168-321F3F702BFB}" presName="Name10" presStyleLbl="parChTrans1D2" presStyleIdx="1" presStyleCnt="2"/>
      <dgm:spPr/>
      <dgm:t>
        <a:bodyPr/>
        <a:lstStyle/>
        <a:p>
          <a:endParaRPr lang="ru-RU"/>
        </a:p>
      </dgm:t>
    </dgm:pt>
    <dgm:pt modelId="{002BBFF8-F756-4579-83CC-FF064FCF82C1}" type="pres">
      <dgm:prSet presAssocID="{30B5882B-9331-4E67-BA3A-263EB9650C30}" presName="hierRoot2" presStyleCnt="0"/>
      <dgm:spPr/>
    </dgm:pt>
    <dgm:pt modelId="{2DB9F3E2-18DF-4607-A4CA-1F0F4459907C}" type="pres">
      <dgm:prSet presAssocID="{30B5882B-9331-4E67-BA3A-263EB9650C30}" presName="composite2" presStyleCnt="0"/>
      <dgm:spPr/>
    </dgm:pt>
    <dgm:pt modelId="{B050BC87-707D-44D4-A9E8-2746E3553091}" type="pres">
      <dgm:prSet presAssocID="{30B5882B-9331-4E67-BA3A-263EB9650C30}" presName="background2" presStyleLbl="node2" presStyleIdx="1" presStyleCnt="2"/>
      <dgm:spPr/>
    </dgm:pt>
    <dgm:pt modelId="{4CD26DE7-FE23-4170-94E9-4E8F98BDAEEB}" type="pres">
      <dgm:prSet presAssocID="{30B5882B-9331-4E67-BA3A-263EB9650C30}" presName="text2" presStyleLbl="fgAcc2" presStyleIdx="1" presStyleCnt="2" custScaleX="317523" custScaleY="332933" custLinFactNeighborX="2003" custLinFactNeighborY="-51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79151C-07A5-4F08-817C-20E8CEEBB765}" type="pres">
      <dgm:prSet presAssocID="{30B5882B-9331-4E67-BA3A-263EB9650C30}" presName="hierChild3" presStyleCnt="0"/>
      <dgm:spPr/>
    </dgm:pt>
  </dgm:ptLst>
  <dgm:cxnLst>
    <dgm:cxn modelId="{E29F0D53-2CFE-46C4-B620-A741B19A4F6A}" srcId="{5F1CD483-63B9-4A53-A1E0-AB05B4C228B0}" destId="{30B5882B-9331-4E67-BA3A-263EB9650C30}" srcOrd="1" destOrd="0" parTransId="{43D0F637-6B7A-40E7-B168-321F3F702BFB}" sibTransId="{E3114F3B-1D49-43F8-884F-C45D3AF13228}"/>
    <dgm:cxn modelId="{D4FEC7B4-B18C-4B56-BDC4-6D13F2D0A904}" type="presOf" srcId="{8FFA6CAC-F965-4245-826C-AB8FBDAF2CCA}" destId="{5838DC1C-53AD-49BF-9291-365DD839CE4C}" srcOrd="0" destOrd="0" presId="urn:microsoft.com/office/officeart/2005/8/layout/hierarchy1"/>
    <dgm:cxn modelId="{AE4C7F1C-03C4-463B-8234-0C1A18F79EF8}" type="presOf" srcId="{5F1CD483-63B9-4A53-A1E0-AB05B4C228B0}" destId="{A5703DDE-17C3-4638-839C-C376E7C4BD67}" srcOrd="0" destOrd="0" presId="urn:microsoft.com/office/officeart/2005/8/layout/hierarchy1"/>
    <dgm:cxn modelId="{D9D0FD3F-6BF0-4FA3-8081-17DA272B2D1C}" srcId="{1F16CACA-2C17-4133-8EA1-F6F4D27623E5}" destId="{5F1CD483-63B9-4A53-A1E0-AB05B4C228B0}" srcOrd="0" destOrd="0" parTransId="{55E48D50-CDCE-48B4-8F5A-3A0FA904BC19}" sibTransId="{705A7116-84F9-48E0-B96D-8501AD10D7C9}"/>
    <dgm:cxn modelId="{660F7AAA-D629-4943-96F5-E86E286E2ADF}" type="presOf" srcId="{1F16CACA-2C17-4133-8EA1-F6F4D27623E5}" destId="{4A987CB7-88EE-4413-A375-3499F09D5D61}" srcOrd="0" destOrd="0" presId="urn:microsoft.com/office/officeart/2005/8/layout/hierarchy1"/>
    <dgm:cxn modelId="{45FDABAF-DC66-454E-B908-218834FACCEE}" type="presOf" srcId="{43D0F637-6B7A-40E7-B168-321F3F702BFB}" destId="{1E185806-C0DB-4B5E-AB60-0BB796EF2083}" srcOrd="0" destOrd="0" presId="urn:microsoft.com/office/officeart/2005/8/layout/hierarchy1"/>
    <dgm:cxn modelId="{036A044A-6898-4E00-AE46-EA8D7758DF1C}" type="presOf" srcId="{9B1A666C-7201-4FA4-A0DD-BD8DE8D13B25}" destId="{60FA572A-C9CD-4545-8971-CA844AE2C620}" srcOrd="0" destOrd="0" presId="urn:microsoft.com/office/officeart/2005/8/layout/hierarchy1"/>
    <dgm:cxn modelId="{D03DCC93-9C7F-42CC-9AD0-B5991BA9F24C}" type="presOf" srcId="{30B5882B-9331-4E67-BA3A-263EB9650C30}" destId="{4CD26DE7-FE23-4170-94E9-4E8F98BDAEEB}" srcOrd="0" destOrd="0" presId="urn:microsoft.com/office/officeart/2005/8/layout/hierarchy1"/>
    <dgm:cxn modelId="{5DAB2A39-5196-438C-BE56-2F2136DD91D9}" srcId="{5F1CD483-63B9-4A53-A1E0-AB05B4C228B0}" destId="{8FFA6CAC-F965-4245-826C-AB8FBDAF2CCA}" srcOrd="0" destOrd="0" parTransId="{9B1A666C-7201-4FA4-A0DD-BD8DE8D13B25}" sibTransId="{BED18D77-C4A5-4115-83CE-FE65C84EA3C0}"/>
    <dgm:cxn modelId="{4FB110A8-B5C2-4644-A4A5-7DAD022FD628}" type="presParOf" srcId="{4A987CB7-88EE-4413-A375-3499F09D5D61}" destId="{4F9286A2-264E-4755-AFFC-D2E1B82EB6DB}" srcOrd="0" destOrd="0" presId="urn:microsoft.com/office/officeart/2005/8/layout/hierarchy1"/>
    <dgm:cxn modelId="{92CA4841-DD16-4E59-8BB2-72C8067A728F}" type="presParOf" srcId="{4F9286A2-264E-4755-AFFC-D2E1B82EB6DB}" destId="{5855E661-FE04-4D01-9456-9B91A64F7E9A}" srcOrd="0" destOrd="0" presId="urn:microsoft.com/office/officeart/2005/8/layout/hierarchy1"/>
    <dgm:cxn modelId="{36F47C61-F7D3-4B0F-AB76-BF8A0BDCAE58}" type="presParOf" srcId="{5855E661-FE04-4D01-9456-9B91A64F7E9A}" destId="{D3B1FC7E-469A-419C-8C9C-AAC521AF9DD0}" srcOrd="0" destOrd="0" presId="urn:microsoft.com/office/officeart/2005/8/layout/hierarchy1"/>
    <dgm:cxn modelId="{97A60B19-8A96-4604-A868-B921EEA5E560}" type="presParOf" srcId="{5855E661-FE04-4D01-9456-9B91A64F7E9A}" destId="{A5703DDE-17C3-4638-839C-C376E7C4BD67}" srcOrd="1" destOrd="0" presId="urn:microsoft.com/office/officeart/2005/8/layout/hierarchy1"/>
    <dgm:cxn modelId="{AD78E230-4D30-4D82-9C6D-6817C435B24B}" type="presParOf" srcId="{4F9286A2-264E-4755-AFFC-D2E1B82EB6DB}" destId="{46F19355-D606-4F38-AF56-A62E246AE2CF}" srcOrd="1" destOrd="0" presId="urn:microsoft.com/office/officeart/2005/8/layout/hierarchy1"/>
    <dgm:cxn modelId="{862FAC75-0C79-49F3-A3E9-100FCC52700C}" type="presParOf" srcId="{46F19355-D606-4F38-AF56-A62E246AE2CF}" destId="{60FA572A-C9CD-4545-8971-CA844AE2C620}" srcOrd="0" destOrd="0" presId="urn:microsoft.com/office/officeart/2005/8/layout/hierarchy1"/>
    <dgm:cxn modelId="{3B431358-122F-491C-9DAA-0DEA89A55C75}" type="presParOf" srcId="{46F19355-D606-4F38-AF56-A62E246AE2CF}" destId="{77A60F60-4EE2-45F3-8902-B636EB2277BF}" srcOrd="1" destOrd="0" presId="urn:microsoft.com/office/officeart/2005/8/layout/hierarchy1"/>
    <dgm:cxn modelId="{10E30615-10D0-4A7A-B7A8-B2B74604C448}" type="presParOf" srcId="{77A60F60-4EE2-45F3-8902-B636EB2277BF}" destId="{5D6817CF-3140-477E-A0A3-13B098E98051}" srcOrd="0" destOrd="0" presId="urn:microsoft.com/office/officeart/2005/8/layout/hierarchy1"/>
    <dgm:cxn modelId="{CA364EFC-F4D8-43FB-BBE9-68EA25D501DF}" type="presParOf" srcId="{5D6817CF-3140-477E-A0A3-13B098E98051}" destId="{D285ACEB-2569-43DC-8B13-9BA9F6242F61}" srcOrd="0" destOrd="0" presId="urn:microsoft.com/office/officeart/2005/8/layout/hierarchy1"/>
    <dgm:cxn modelId="{32DCDEB1-DDCA-41D3-A329-F2620FFEACCE}" type="presParOf" srcId="{5D6817CF-3140-477E-A0A3-13B098E98051}" destId="{5838DC1C-53AD-49BF-9291-365DD839CE4C}" srcOrd="1" destOrd="0" presId="urn:microsoft.com/office/officeart/2005/8/layout/hierarchy1"/>
    <dgm:cxn modelId="{8AA1AA75-6095-4E4A-A85F-FBC520A267A0}" type="presParOf" srcId="{77A60F60-4EE2-45F3-8902-B636EB2277BF}" destId="{08AE8E74-0664-4594-8D7E-5BDF03C72280}" srcOrd="1" destOrd="0" presId="urn:microsoft.com/office/officeart/2005/8/layout/hierarchy1"/>
    <dgm:cxn modelId="{E8570A1F-1863-49AA-B66A-EC3D7148FBCE}" type="presParOf" srcId="{46F19355-D606-4F38-AF56-A62E246AE2CF}" destId="{1E185806-C0DB-4B5E-AB60-0BB796EF2083}" srcOrd="2" destOrd="0" presId="urn:microsoft.com/office/officeart/2005/8/layout/hierarchy1"/>
    <dgm:cxn modelId="{CF345C24-ABB1-4B9C-AA95-027724739045}" type="presParOf" srcId="{46F19355-D606-4F38-AF56-A62E246AE2CF}" destId="{002BBFF8-F756-4579-83CC-FF064FCF82C1}" srcOrd="3" destOrd="0" presId="urn:microsoft.com/office/officeart/2005/8/layout/hierarchy1"/>
    <dgm:cxn modelId="{9BE559BE-C62D-4097-B4EE-B25EF66AB13F}" type="presParOf" srcId="{002BBFF8-F756-4579-83CC-FF064FCF82C1}" destId="{2DB9F3E2-18DF-4607-A4CA-1F0F4459907C}" srcOrd="0" destOrd="0" presId="urn:microsoft.com/office/officeart/2005/8/layout/hierarchy1"/>
    <dgm:cxn modelId="{B7CEEE3F-0BF2-4373-AB53-3D654288B872}" type="presParOf" srcId="{2DB9F3E2-18DF-4607-A4CA-1F0F4459907C}" destId="{B050BC87-707D-44D4-A9E8-2746E3553091}" srcOrd="0" destOrd="0" presId="urn:microsoft.com/office/officeart/2005/8/layout/hierarchy1"/>
    <dgm:cxn modelId="{E5B78C7B-CC96-4C5C-8165-FEA4AE637791}" type="presParOf" srcId="{2DB9F3E2-18DF-4607-A4CA-1F0F4459907C}" destId="{4CD26DE7-FE23-4170-94E9-4E8F98BDAEEB}" srcOrd="1" destOrd="0" presId="urn:microsoft.com/office/officeart/2005/8/layout/hierarchy1"/>
    <dgm:cxn modelId="{2B34C376-F52D-4230-8779-2D5C6B05904E}" type="presParOf" srcId="{002BBFF8-F756-4579-83CC-FF064FCF82C1}" destId="{E279151C-07A5-4F08-817C-20E8CEEBB76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33" y="15"/>
            <a:ext cx="2945659" cy="495427"/>
          </a:xfrm>
          <a:prstGeom prst="rect">
            <a:avLst/>
          </a:prstGeom>
        </p:spPr>
        <p:txBody>
          <a:bodyPr vert="horz" lIns="90161" tIns="45082" rIns="90161" bIns="45082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50467" y="15"/>
            <a:ext cx="2945659" cy="495427"/>
          </a:xfrm>
          <a:prstGeom prst="rect">
            <a:avLst/>
          </a:prstGeom>
        </p:spPr>
        <p:txBody>
          <a:bodyPr vert="horz" lIns="90161" tIns="45082" rIns="90161" bIns="45082" rtlCol="0"/>
          <a:lstStyle>
            <a:lvl1pPr algn="r">
              <a:defRPr sz="1200"/>
            </a:lvl1pPr>
          </a:lstStyle>
          <a:p>
            <a:fld id="{95FB72B6-7BF7-4AC0-B4B8-5A46DDD26075}" type="datetimeFigureOut">
              <a:rPr lang="uk-UA" smtClean="0"/>
              <a:pPr/>
              <a:t>16.03.2022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33" y="9378825"/>
            <a:ext cx="2945659" cy="495426"/>
          </a:xfrm>
          <a:prstGeom prst="rect">
            <a:avLst/>
          </a:prstGeom>
        </p:spPr>
        <p:txBody>
          <a:bodyPr vert="horz" lIns="90161" tIns="45082" rIns="90161" bIns="45082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50467" y="9378825"/>
            <a:ext cx="2945659" cy="495426"/>
          </a:xfrm>
          <a:prstGeom prst="rect">
            <a:avLst/>
          </a:prstGeom>
        </p:spPr>
        <p:txBody>
          <a:bodyPr vert="horz" lIns="90161" tIns="45082" rIns="90161" bIns="45082" rtlCol="0" anchor="b"/>
          <a:lstStyle>
            <a:lvl1pPr algn="r">
              <a:defRPr sz="1200"/>
            </a:lvl1pPr>
          </a:lstStyle>
          <a:p>
            <a:fld id="{A0D5861D-8ED1-40FE-84F8-F6427908C9D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80400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33" y="15"/>
            <a:ext cx="2945659" cy="495427"/>
          </a:xfrm>
          <a:prstGeom prst="rect">
            <a:avLst/>
          </a:prstGeom>
        </p:spPr>
        <p:txBody>
          <a:bodyPr vert="horz" lIns="90161" tIns="45082" rIns="90161" bIns="45082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50467" y="15"/>
            <a:ext cx="2945659" cy="495427"/>
          </a:xfrm>
          <a:prstGeom prst="rect">
            <a:avLst/>
          </a:prstGeom>
        </p:spPr>
        <p:txBody>
          <a:bodyPr vert="horz" lIns="90161" tIns="45082" rIns="90161" bIns="45082" rtlCol="0"/>
          <a:lstStyle>
            <a:lvl1pPr algn="r">
              <a:defRPr sz="1200"/>
            </a:lvl1pPr>
          </a:lstStyle>
          <a:p>
            <a:fld id="{ABE620D2-1403-47F6-B845-0760E6FC12FF}" type="datetimeFigureOut">
              <a:rPr lang="uk-UA" smtClean="0"/>
              <a:pPr/>
              <a:t>16.03.2022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61" tIns="45082" rIns="90161" bIns="45082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79768" y="4752006"/>
            <a:ext cx="5438140" cy="3887987"/>
          </a:xfrm>
          <a:prstGeom prst="rect">
            <a:avLst/>
          </a:prstGeom>
        </p:spPr>
        <p:txBody>
          <a:bodyPr vert="horz" lIns="90161" tIns="45082" rIns="90161" bIns="45082" rtlCol="0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33" y="9378825"/>
            <a:ext cx="2945659" cy="495426"/>
          </a:xfrm>
          <a:prstGeom prst="rect">
            <a:avLst/>
          </a:prstGeom>
        </p:spPr>
        <p:txBody>
          <a:bodyPr vert="horz" lIns="90161" tIns="45082" rIns="90161" bIns="45082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50467" y="9378825"/>
            <a:ext cx="2945659" cy="495426"/>
          </a:xfrm>
          <a:prstGeom prst="rect">
            <a:avLst/>
          </a:prstGeom>
        </p:spPr>
        <p:txBody>
          <a:bodyPr vert="horz" lIns="90161" tIns="45082" rIns="90161" bIns="45082" rtlCol="0" anchor="b"/>
          <a:lstStyle>
            <a:lvl1pPr algn="r">
              <a:defRPr sz="1200"/>
            </a:lvl1pPr>
          </a:lstStyle>
          <a:p>
            <a:fld id="{382FC5A1-370A-4070-9B44-831BF557734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1861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 9"/>
          <p:cNvSpPr/>
          <p:nvPr userDrawn="1"/>
        </p:nvSpPr>
        <p:spPr>
          <a:xfrm>
            <a:off x="8804161" y="5598160"/>
            <a:ext cx="2118049" cy="12598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80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87375" y="3350703"/>
            <a:ext cx="7264400" cy="1143317"/>
          </a:xfrm>
        </p:spPr>
        <p:txBody>
          <a:bodyPr anchor="ctr">
            <a:normAutofit/>
          </a:bodyPr>
          <a:lstStyle>
            <a:lvl1pPr algn="l">
              <a:defRPr sz="4400" b="1">
                <a:latin typeface="+mn-lt"/>
              </a:defRPr>
            </a:lvl1pPr>
          </a:lstStyle>
          <a:p>
            <a:r>
              <a:rPr lang="uk-UA" dirty="0"/>
              <a:t>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87375" y="4360393"/>
            <a:ext cx="72440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rgbClr val="6B6666"/>
                </a:solidFill>
                <a:latin typeface="+mn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uk-UA" dirty="0" err="1"/>
              <a:t>Подзаголовок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73" t="1" b="28299"/>
          <a:stretch/>
        </p:blipFill>
        <p:spPr>
          <a:xfrm>
            <a:off x="8789437" y="2"/>
            <a:ext cx="2136593" cy="4917233"/>
          </a:xfrm>
          <a:prstGeom prst="rect">
            <a:avLst/>
          </a:prstGeom>
        </p:spPr>
      </p:pic>
      <p:sp>
        <p:nvSpPr>
          <p:cNvPr id="8" name="Прямокутник 7"/>
          <p:cNvSpPr/>
          <p:nvPr userDrawn="1"/>
        </p:nvSpPr>
        <p:spPr>
          <a:xfrm>
            <a:off x="8966721" y="2"/>
            <a:ext cx="2118049" cy="4917233"/>
          </a:xfrm>
          <a:prstGeom prst="rect">
            <a:avLst/>
          </a:prstGeom>
          <a:solidFill>
            <a:srgbClr val="C79478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800"/>
          </a:p>
        </p:txBody>
      </p:sp>
      <p:sp>
        <p:nvSpPr>
          <p:cNvPr id="9" name="Прямокутник 8"/>
          <p:cNvSpPr/>
          <p:nvPr userDrawn="1"/>
        </p:nvSpPr>
        <p:spPr>
          <a:xfrm>
            <a:off x="8966721" y="5598160"/>
            <a:ext cx="2118049" cy="1259840"/>
          </a:xfrm>
          <a:prstGeom prst="rect">
            <a:avLst/>
          </a:prstGeom>
          <a:solidFill>
            <a:srgbClr val="C794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800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75" y="917876"/>
            <a:ext cx="1399755" cy="206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5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pos="371" userDrawn="1">
          <p15:clr>
            <a:srgbClr val="FBAE40"/>
          </p15:clr>
        </p15:guide>
        <p15:guide id="2" orient="horz" pos="323" userDrawn="1">
          <p15:clr>
            <a:srgbClr val="FBAE40"/>
          </p15:clr>
        </p15:guide>
        <p15:guide id="3" orient="horz" pos="415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344571" y="2464376"/>
            <a:ext cx="6223543" cy="127424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6B6666"/>
                </a:solidFill>
                <a:latin typeface="+mn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uk-UA" dirty="0" err="1"/>
              <a:t>Подзаголовок</a:t>
            </a:r>
            <a:endParaRPr lang="uk-UA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 hasCustomPrompt="1"/>
          </p:nvPr>
        </p:nvSpPr>
        <p:spPr>
          <a:xfrm>
            <a:off x="5335267" y="1157468"/>
            <a:ext cx="6232847" cy="1168400"/>
          </a:xfrm>
        </p:spPr>
        <p:txBody>
          <a:bodyPr anchor="b"/>
          <a:lstStyle>
            <a:lvl1pPr marL="0" indent="0">
              <a:buNone/>
              <a:defRPr b="1">
                <a:latin typeface="+mn-lt"/>
              </a:defRPr>
            </a:lvl1pPr>
          </a:lstStyle>
          <a:p>
            <a:pPr lvl="0"/>
            <a:r>
              <a:rPr lang="uk-UA" dirty="0"/>
              <a:t>Заголовок</a:t>
            </a:r>
          </a:p>
        </p:txBody>
      </p:sp>
      <p:sp>
        <p:nvSpPr>
          <p:cNvPr id="7" name="Місце для діаграми 6"/>
          <p:cNvSpPr>
            <a:spLocks noGrp="1"/>
          </p:cNvSpPr>
          <p:nvPr>
            <p:ph type="chart" sz="quarter" idx="11" hasCustomPrompt="1"/>
          </p:nvPr>
        </p:nvSpPr>
        <p:spPr>
          <a:xfrm>
            <a:off x="5348289" y="3298825"/>
            <a:ext cx="6219825" cy="30099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uk-UA" dirty="0" err="1"/>
              <a:t>Диаграмма</a:t>
            </a:r>
            <a:endParaRPr lang="uk-UA" dirty="0"/>
          </a:p>
        </p:txBody>
      </p:sp>
      <p:sp>
        <p:nvSpPr>
          <p:cNvPr id="10" name="Місце для номера слайда 17"/>
          <p:cNvSpPr>
            <a:spLocks noGrp="1"/>
          </p:cNvSpPr>
          <p:nvPr>
            <p:ph type="sldNum" sz="quarter" idx="16"/>
          </p:nvPr>
        </p:nvSpPr>
        <p:spPr>
          <a:xfrm>
            <a:off x="8861425" y="6308727"/>
            <a:ext cx="2743200" cy="365125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fld id="{7522DB89-B5F3-47BD-AF2C-7776FEA6C3C8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6593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pos="371" userDrawn="1">
          <p15:clr>
            <a:srgbClr val="FBAE40"/>
          </p15:clr>
        </p15:guide>
        <p15:guide id="2" orient="horz" pos="3974" userDrawn="1">
          <p15:clr>
            <a:srgbClr val="FBAE40"/>
          </p15:clr>
        </p15:guide>
        <p15:guide id="3" orient="horz" pos="323" userDrawn="1">
          <p15:clr>
            <a:srgbClr val="FBAE40"/>
          </p15:clr>
        </p15:guide>
        <p15:guide id="4" pos="728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0"/>
          <p:cNvSpPr>
            <a:spLocks noChangeArrowheads="1"/>
          </p:cNvSpPr>
          <p:nvPr/>
        </p:nvSpPr>
        <p:spPr bwMode="auto">
          <a:xfrm>
            <a:off x="0" y="6727825"/>
            <a:ext cx="12192000" cy="13017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8" tIns="121888" rIns="121888" bIns="121888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/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800" cy="817600"/>
          </a:xfrm>
          <a:prstGeom prst="rect">
            <a:avLst/>
          </a:prstGeom>
        </p:spPr>
        <p:txBody>
          <a:bodyPr spcFirstLastPara="1" lIns="121888" tIns="121888" rIns="121888" bIns="121888" anchor="t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15601" y="1562133"/>
            <a:ext cx="11360800" cy="4529600"/>
          </a:xfrm>
          <a:prstGeom prst="rect">
            <a:avLst/>
          </a:prstGeom>
        </p:spPr>
        <p:txBody>
          <a:bodyPr spcFirstLastPara="1" lIns="121888" tIns="121888" rIns="121888" bIns="121888"/>
          <a:lstStyle>
            <a:lvl1pPr marL="609539" lvl="0" indent="-457154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078" lvl="1" indent="-423291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617" lvl="2" indent="-423291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156" lvl="3" indent="-423291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695" lvl="4" indent="-423291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234" lvl="5" indent="-423291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6773" lvl="6" indent="-423291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312" lvl="7" indent="-423291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5851" lvl="8" indent="-423291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Shape 23"/>
          <p:cNvSpPr txBox="1">
            <a:spLocks noGrp="1"/>
          </p:cNvSpPr>
          <p:nvPr>
            <p:ph type="sldNum" idx="10"/>
          </p:nvPr>
        </p:nvSpPr>
        <p:spPr>
          <a:xfrm>
            <a:off x="11296650" y="6218238"/>
            <a:ext cx="731838" cy="523875"/>
          </a:xfrm>
        </p:spPr>
        <p:txBody>
          <a:bodyPr spcFirstLastPara="1" lIns="121888" tIns="121888" rIns="121888" bIns="121888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B0EC1B8A-0570-4E42-985B-03433722278E}" type="slidenum">
              <a:rPr lang="ru"/>
              <a:pPr>
                <a:defRPr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12431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745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лайд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 7"/>
          <p:cNvSpPr/>
          <p:nvPr userDrawn="1"/>
        </p:nvSpPr>
        <p:spPr>
          <a:xfrm>
            <a:off x="8636000" y="5994400"/>
            <a:ext cx="2449513" cy="863600"/>
          </a:xfrm>
          <a:prstGeom prst="rect">
            <a:avLst/>
          </a:prstGeom>
          <a:solidFill>
            <a:srgbClr val="C794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pic>
        <p:nvPicPr>
          <p:cNvPr id="6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65"/>
          <a:stretch>
            <a:fillRect/>
          </a:stretch>
        </p:blipFill>
        <p:spPr bwMode="auto">
          <a:xfrm>
            <a:off x="8745538" y="5197475"/>
            <a:ext cx="1400175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кутник 9"/>
          <p:cNvSpPr/>
          <p:nvPr userDrawn="1"/>
        </p:nvSpPr>
        <p:spPr>
          <a:xfrm>
            <a:off x="10052050" y="5360988"/>
            <a:ext cx="987425" cy="44450"/>
          </a:xfrm>
          <a:prstGeom prst="rect">
            <a:avLst/>
          </a:prstGeom>
          <a:solidFill>
            <a:srgbClr val="C794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pic>
        <p:nvPicPr>
          <p:cNvPr id="8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01" b="-6847"/>
          <a:stretch>
            <a:fillRect/>
          </a:stretch>
        </p:blipFill>
        <p:spPr bwMode="auto">
          <a:xfrm>
            <a:off x="10055225" y="5486400"/>
            <a:ext cx="102235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587375" y="549274"/>
            <a:ext cx="10515600" cy="666067"/>
          </a:xfrm>
        </p:spPr>
        <p:txBody>
          <a:bodyPr>
            <a:noAutofit/>
          </a:bodyPr>
          <a:lstStyle>
            <a:lvl1pPr>
              <a:defRPr sz="6000" b="1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uk-UA" dirty="0"/>
          </a:p>
        </p:txBody>
      </p:sp>
      <p:sp>
        <p:nvSpPr>
          <p:cNvPr id="1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39432" y="1422653"/>
            <a:ext cx="5369391" cy="492258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6B666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quarter" idx="13"/>
          </p:nvPr>
        </p:nvSpPr>
        <p:spPr>
          <a:xfrm>
            <a:off x="587375" y="5405376"/>
            <a:ext cx="4111625" cy="939861"/>
          </a:xfrm>
        </p:spPr>
        <p:txBody>
          <a:bodyPr anchor="b"/>
          <a:lstStyle>
            <a:lvl1pPr marL="0" indent="0">
              <a:buNone/>
              <a:defRPr sz="20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Місце для номера слайда 17"/>
          <p:cNvSpPr>
            <a:spLocks noGrp="1"/>
          </p:cNvSpPr>
          <p:nvPr>
            <p:ph type="sldNum" sz="quarter" idx="14"/>
          </p:nvPr>
        </p:nvSpPr>
        <p:spPr>
          <a:xfrm>
            <a:off x="8861425" y="6308725"/>
            <a:ext cx="2743200" cy="365125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DD2EF1F-990A-49A6-A0E2-0D91C6EEA473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26299302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2DB89-B5F3-47BD-AF2C-7776FEA6C3C8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1228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4" r:id="rId3"/>
    <p:sldLayoutId id="2147483665" r:id="rId4"/>
    <p:sldLayoutId id="2147483667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frprf.ru/download/perechen-otechestvennogo-po-pri-priobretenii-kotorogo-vozmozhna-stavka-v-1s.pdf" TargetMode="External"/><Relationship Id="rId2" Type="http://schemas.openxmlformats.org/officeDocument/2006/relationships/hyperlink" Target="http://frprf.ru/download/standart-sf-00-01-02-poryadok-obespecheniya-vozvrata-zaymov-predostavlennykh-v-kachestve-finansovogo.pdf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frprf.ru/download/trebovaniya-k-sistemnym-integratoram-.pdf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microsoft.com/office/2007/relationships/hdphoto" Target="../media/hdphoto6.wdp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microsoft.com/office/2007/relationships/hdphoto" Target="../media/hdphoto8.wdp"/><Relationship Id="rId5" Type="http://schemas.openxmlformats.org/officeDocument/2006/relationships/image" Target="../media/image28.png"/><Relationship Id="rId4" Type="http://schemas.microsoft.com/office/2007/relationships/hdphoto" Target="../media/hdphoto7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png"/><Relationship Id="rId7" Type="http://schemas.openxmlformats.org/officeDocument/2006/relationships/image" Target="../media/image3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microsoft.com/office/2007/relationships/hdphoto" Target="../media/hdphoto9.wdp"/><Relationship Id="rId5" Type="http://schemas.openxmlformats.org/officeDocument/2006/relationships/image" Target="../media/image32.png"/><Relationship Id="rId10" Type="http://schemas.openxmlformats.org/officeDocument/2006/relationships/image" Target="../media/image35.png"/><Relationship Id="rId4" Type="http://schemas.openxmlformats.org/officeDocument/2006/relationships/image" Target="../media/image31.png"/><Relationship Id="rId9" Type="http://schemas.microsoft.com/office/2007/relationships/hdphoto" Target="../media/hdphoto10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B0AC1BC-B8E8-49A0-8D42-12EE6CF60992}"/>
              </a:ext>
            </a:extLst>
          </p:cNvPr>
          <p:cNvSpPr txBox="1"/>
          <p:nvPr/>
        </p:nvSpPr>
        <p:spPr>
          <a:xfrm>
            <a:off x="4106606" y="6293137"/>
            <a:ext cx="18747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5F4643"/>
                </a:solidFill>
                <a:latin typeface="+mj-lt"/>
              </a:rPr>
              <a:t> </a:t>
            </a:r>
            <a:r>
              <a:rPr lang="ru-RU" sz="1600" dirty="0" smtClean="0">
                <a:solidFill>
                  <a:srgbClr val="5F4643"/>
                </a:solidFill>
                <a:latin typeface="+mj-lt"/>
              </a:rPr>
              <a:t>март </a:t>
            </a:r>
            <a:r>
              <a:rPr lang="ru-RU" sz="1600" dirty="0">
                <a:solidFill>
                  <a:srgbClr val="5F4643"/>
                </a:solidFill>
                <a:latin typeface="+mj-lt"/>
              </a:rPr>
              <a:t>2022 г.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2DEDAE2-927B-474E-9E37-4A68FF4CB467}"/>
              </a:ext>
            </a:extLst>
          </p:cNvPr>
          <p:cNvSpPr/>
          <p:nvPr/>
        </p:nvSpPr>
        <p:spPr>
          <a:xfrm>
            <a:off x="8662737" y="0"/>
            <a:ext cx="2662989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BF34387-73EB-428F-812B-49BC70A61722}"/>
              </a:ext>
            </a:extLst>
          </p:cNvPr>
          <p:cNvSpPr/>
          <p:nvPr/>
        </p:nvSpPr>
        <p:spPr>
          <a:xfrm>
            <a:off x="9122518" y="5728274"/>
            <a:ext cx="2046226" cy="1129726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6" tIns="45703" rIns="91406" bIns="45703" rtlCol="0" anchor="ctr"/>
          <a:lstStyle/>
          <a:p>
            <a:pPr algn="ctr"/>
            <a:endParaRPr lang="ru-RU"/>
          </a:p>
        </p:txBody>
      </p:sp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BF05618C-BE47-422A-83F5-4EE44D06D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518" y="0"/>
            <a:ext cx="2046226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049EE4BB-E7D2-4F14-A4FD-5C2D81B2B867}"/>
              </a:ext>
            </a:extLst>
          </p:cNvPr>
          <p:cNvSpPr/>
          <p:nvPr/>
        </p:nvSpPr>
        <p:spPr>
          <a:xfrm>
            <a:off x="9122519" y="5728274"/>
            <a:ext cx="165714" cy="112972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6" tIns="45703" rIns="91406" bIns="45703"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501F159-3EF9-47B2-8B11-82D02DFDD54F}"/>
              </a:ext>
            </a:extLst>
          </p:cNvPr>
          <p:cNvSpPr txBox="1"/>
          <p:nvPr/>
        </p:nvSpPr>
        <p:spPr>
          <a:xfrm>
            <a:off x="503834" y="3448558"/>
            <a:ext cx="83887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b="1" dirty="0" smtClean="0">
                <a:solidFill>
                  <a:srgbClr val="5F4643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Меры </a:t>
            </a:r>
            <a:r>
              <a:rPr lang="ru-RU" sz="3200" b="1" dirty="0">
                <a:solidFill>
                  <a:srgbClr val="5F4643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поддержки малого и среднего предпринимательства, а также промышленных предприятий в условиях </a:t>
            </a:r>
            <a:r>
              <a:rPr lang="ru-RU" sz="3200" b="1" dirty="0" err="1">
                <a:solidFill>
                  <a:srgbClr val="5F4643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санкционного</a:t>
            </a:r>
            <a:r>
              <a:rPr lang="ru-RU" sz="3200" b="1" dirty="0">
                <a:solidFill>
                  <a:srgbClr val="5F4643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воздействия</a:t>
            </a:r>
            <a:r>
              <a:rPr lang="ru-RU" sz="3200" b="1" dirty="0">
                <a:solidFill>
                  <a:srgbClr val="5F4643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5F4643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</a:br>
            <a:endParaRPr lang="ru-RU" sz="3200" b="1" dirty="0">
              <a:solidFill>
                <a:srgbClr val="5F4643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448675" y="4552950"/>
            <a:ext cx="2838450" cy="2305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565792"/>
              </p:ext>
            </p:extLst>
          </p:nvPr>
        </p:nvGraphicFramePr>
        <p:xfrm>
          <a:off x="250031" y="1535610"/>
          <a:ext cx="11691937" cy="37183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7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94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933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19067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50778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21601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Участник программы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4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Цель</a:t>
                      </a:r>
                      <a:r>
                        <a:rPr lang="ru-RU" altLang="ru-RU" sz="1400" b="1" i="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кредитования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Ставка по кредиту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Сумма кредитования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Льготный срок кредитования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Для малых предприятий 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Банк России во взаимодействии с Правительством Российской Федерации </a:t>
                      </a:r>
                      <a:endParaRPr lang="ru-RU" sz="1400" b="1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dirty="0">
                          <a:latin typeface="Century Gothic" panose="020B0502020202020204" pitchFamily="34" charset="0"/>
                        </a:rPr>
                        <a:t>Инвестиционные</a:t>
                      </a:r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Century Gothic" panose="020B0502020202020204" pitchFamily="34" charset="0"/>
                        </a:rPr>
                        <a:t>15 %</a:t>
                      </a:r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до 300 млн. руб</a:t>
                      </a:r>
                      <a:r>
                        <a:rPr lang="ru-RU" altLang="ru-RU" sz="14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ru-RU" altLang="ru-RU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Century Gothic" panose="020B0502020202020204" pitchFamily="34" charset="0"/>
                        </a:rPr>
                        <a:t>До 3 </a:t>
                      </a:r>
                      <a:r>
                        <a:rPr lang="ru-RU" sz="1400" dirty="0">
                          <a:latin typeface="Century Gothic" panose="020B0502020202020204" pitchFamily="34" charset="0"/>
                        </a:rPr>
                        <a:t>лет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dirty="0">
                          <a:latin typeface="Century Gothic" panose="020B0502020202020204" pitchFamily="34" charset="0"/>
                        </a:rPr>
                        <a:t>Оборотные</a:t>
                      </a:r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до 1 года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endParaRPr lang="ru-RU" sz="1600" b="1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Century Gothic" panose="020B0502020202020204" pitchFamily="34" charset="0"/>
                        </a:rPr>
                        <a:t>Рефинансирование действующих кредитов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Для средних предприятий 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Банк России во взаимодействии с Правительством Российской Федерации </a:t>
                      </a:r>
                      <a:endParaRPr lang="ru-RU" sz="1400" b="1" dirty="0" smtClean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dirty="0">
                          <a:latin typeface="Century Gothic" panose="020B0502020202020204" pitchFamily="34" charset="0"/>
                        </a:rPr>
                        <a:t>Инвестиционные</a:t>
                      </a:r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Century Gothic" panose="020B0502020202020204" pitchFamily="34" charset="0"/>
                        </a:rPr>
                        <a:t>13,5 %</a:t>
                      </a:r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до 1 млрд. руб.</a:t>
                      </a:r>
                      <a:endParaRPr lang="ru-RU" altLang="ru-RU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Century Gothic" panose="020B0502020202020204" pitchFamily="34" charset="0"/>
                        </a:rPr>
                        <a:t>До 3 </a:t>
                      </a:r>
                      <a:r>
                        <a:rPr lang="ru-RU" sz="1400" dirty="0">
                          <a:latin typeface="Century Gothic" panose="020B0502020202020204" pitchFamily="34" charset="0"/>
                        </a:rPr>
                        <a:t>лет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dirty="0">
                          <a:latin typeface="Century Gothic" panose="020B0502020202020204" pitchFamily="34" charset="0"/>
                        </a:rPr>
                        <a:t>Оборотные</a:t>
                      </a:r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до 1 года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endParaRPr lang="ru-RU" sz="1600" b="1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Century Gothic" panose="020B0502020202020204" pitchFamily="34" charset="0"/>
                        </a:rPr>
                        <a:t>Рефинансирование действующих кредитов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8" name="AutoShape 14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2" name="AutoShape 18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5" name="Group 63"/>
          <p:cNvGrpSpPr/>
          <p:nvPr/>
        </p:nvGrpSpPr>
        <p:grpSpPr>
          <a:xfrm>
            <a:off x="774051" y="95249"/>
            <a:ext cx="610265" cy="666216"/>
            <a:chOff x="1160860" y="4420891"/>
            <a:chExt cx="674589" cy="679748"/>
          </a:xfrm>
          <a:solidFill>
            <a:schemeClr val="bg1"/>
          </a:solidFill>
        </p:grpSpPr>
        <p:sp>
          <p:nvSpPr>
            <p:cNvPr id="27" name="Freeform 148"/>
            <p:cNvSpPr>
              <a:spLocks noEditPoints="1"/>
            </p:cNvSpPr>
            <p:nvPr/>
          </p:nvSpPr>
          <p:spPr bwMode="auto">
            <a:xfrm>
              <a:off x="1160860" y="4420891"/>
              <a:ext cx="674589" cy="537864"/>
            </a:xfrm>
            <a:custGeom>
              <a:avLst/>
              <a:gdLst>
                <a:gd name="T0" fmla="*/ 611 w 613"/>
                <a:gd name="T1" fmla="*/ 288 h 489"/>
                <a:gd name="T2" fmla="*/ 578 w 613"/>
                <a:gd name="T3" fmla="*/ 167 h 489"/>
                <a:gd name="T4" fmla="*/ 574 w 613"/>
                <a:gd name="T5" fmla="*/ 160 h 489"/>
                <a:gd name="T6" fmla="*/ 390 w 613"/>
                <a:gd name="T7" fmla="*/ 13 h 489"/>
                <a:gd name="T8" fmla="*/ 251 w 613"/>
                <a:gd name="T9" fmla="*/ 7 h 489"/>
                <a:gd name="T10" fmla="*/ 149 w 613"/>
                <a:gd name="T11" fmla="*/ 45 h 489"/>
                <a:gd name="T12" fmla="*/ 100 w 613"/>
                <a:gd name="T13" fmla="*/ 82 h 489"/>
                <a:gd name="T14" fmla="*/ 11 w 613"/>
                <a:gd name="T15" fmla="*/ 380 h 489"/>
                <a:gd name="T16" fmla="*/ 35 w 613"/>
                <a:gd name="T17" fmla="*/ 444 h 489"/>
                <a:gd name="T18" fmla="*/ 63 w 613"/>
                <a:gd name="T19" fmla="*/ 464 h 489"/>
                <a:gd name="T20" fmla="*/ 45 w 613"/>
                <a:gd name="T21" fmla="*/ 433 h 489"/>
                <a:gd name="T22" fmla="*/ 28 w 613"/>
                <a:gd name="T23" fmla="*/ 384 h 489"/>
                <a:gd name="T24" fmla="*/ 79 w 613"/>
                <a:gd name="T25" fmla="*/ 307 h 489"/>
                <a:gd name="T26" fmla="*/ 124 w 613"/>
                <a:gd name="T27" fmla="*/ 331 h 489"/>
                <a:gd name="T28" fmla="*/ 96 w 613"/>
                <a:gd name="T29" fmla="*/ 300 h 489"/>
                <a:gd name="T30" fmla="*/ 262 w 613"/>
                <a:gd name="T31" fmla="*/ 214 h 489"/>
                <a:gd name="T32" fmla="*/ 168 w 613"/>
                <a:gd name="T33" fmla="*/ 164 h 489"/>
                <a:gd name="T34" fmla="*/ 306 w 613"/>
                <a:gd name="T35" fmla="*/ 116 h 489"/>
                <a:gd name="T36" fmla="*/ 395 w 613"/>
                <a:gd name="T37" fmla="*/ 122 h 489"/>
                <a:gd name="T38" fmla="*/ 463 w 613"/>
                <a:gd name="T39" fmla="*/ 131 h 489"/>
                <a:gd name="T40" fmla="*/ 501 w 613"/>
                <a:gd name="T41" fmla="*/ 272 h 489"/>
                <a:gd name="T42" fmla="*/ 515 w 613"/>
                <a:gd name="T43" fmla="*/ 339 h 489"/>
                <a:gd name="T44" fmla="*/ 528 w 613"/>
                <a:gd name="T45" fmla="*/ 272 h 489"/>
                <a:gd name="T46" fmla="*/ 572 w 613"/>
                <a:gd name="T47" fmla="*/ 400 h 489"/>
                <a:gd name="T48" fmla="*/ 564 w 613"/>
                <a:gd name="T49" fmla="*/ 418 h 489"/>
                <a:gd name="T50" fmla="*/ 600 w 613"/>
                <a:gd name="T51" fmla="*/ 390 h 489"/>
                <a:gd name="T52" fmla="*/ 509 w 613"/>
                <a:gd name="T53" fmla="*/ 101 h 489"/>
                <a:gd name="T54" fmla="*/ 483 w 613"/>
                <a:gd name="T55" fmla="*/ 81 h 489"/>
                <a:gd name="T56" fmla="*/ 273 w 613"/>
                <a:gd name="T57" fmla="*/ 22 h 489"/>
                <a:gd name="T58" fmla="*/ 110 w 613"/>
                <a:gd name="T59" fmla="*/ 92 h 489"/>
                <a:gd name="T60" fmla="*/ 224 w 613"/>
                <a:gd name="T61" fmla="*/ 29 h 489"/>
                <a:gd name="T62" fmla="*/ 105 w 613"/>
                <a:gd name="T63" fmla="*/ 103 h 489"/>
                <a:gd name="T64" fmla="*/ 49 w 613"/>
                <a:gd name="T65" fmla="*/ 172 h 489"/>
                <a:gd name="T66" fmla="*/ 39 w 613"/>
                <a:gd name="T67" fmla="*/ 257 h 489"/>
                <a:gd name="T68" fmla="*/ 107 w 613"/>
                <a:gd name="T69" fmla="*/ 132 h 489"/>
                <a:gd name="T70" fmla="*/ 155 w 613"/>
                <a:gd name="T71" fmla="*/ 156 h 489"/>
                <a:gd name="T72" fmla="*/ 231 w 613"/>
                <a:gd name="T73" fmla="*/ 47 h 489"/>
                <a:gd name="T74" fmla="*/ 252 w 613"/>
                <a:gd name="T75" fmla="*/ 66 h 489"/>
                <a:gd name="T76" fmla="*/ 327 w 613"/>
                <a:gd name="T77" fmla="*/ 32 h 489"/>
                <a:gd name="T78" fmla="*/ 280 w 613"/>
                <a:gd name="T79" fmla="*/ 66 h 489"/>
                <a:gd name="T80" fmla="*/ 365 w 613"/>
                <a:gd name="T81" fmla="*/ 100 h 489"/>
                <a:gd name="T82" fmla="*/ 387 w 613"/>
                <a:gd name="T83" fmla="*/ 57 h 489"/>
                <a:gd name="T84" fmla="*/ 354 w 613"/>
                <a:gd name="T85" fmla="*/ 29 h 489"/>
                <a:gd name="T86" fmla="*/ 385 w 613"/>
                <a:gd name="T87" fmla="*/ 31 h 489"/>
                <a:gd name="T88" fmla="*/ 382 w 613"/>
                <a:gd name="T89" fmla="*/ 41 h 489"/>
                <a:gd name="T90" fmla="*/ 411 w 613"/>
                <a:gd name="T91" fmla="*/ 60 h 489"/>
                <a:gd name="T92" fmla="*/ 497 w 613"/>
                <a:gd name="T93" fmla="*/ 114 h 489"/>
                <a:gd name="T94" fmla="*/ 564 w 613"/>
                <a:gd name="T95" fmla="*/ 252 h 489"/>
                <a:gd name="T96" fmla="*/ 480 w 613"/>
                <a:gd name="T97" fmla="*/ 131 h 489"/>
                <a:gd name="T98" fmla="*/ 572 w 613"/>
                <a:gd name="T99" fmla="*/ 249 h 489"/>
                <a:gd name="T100" fmla="*/ 550 w 613"/>
                <a:gd name="T101" fmla="*/ 160 h 489"/>
                <a:gd name="T102" fmla="*/ 561 w 613"/>
                <a:gd name="T103" fmla="*/ 167 h 489"/>
                <a:gd name="T104" fmla="*/ 587 w 613"/>
                <a:gd name="T105" fmla="*/ 231 h 489"/>
                <a:gd name="T106" fmla="*/ 588 w 613"/>
                <a:gd name="T107" fmla="*/ 256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13" h="489">
                  <a:moveTo>
                    <a:pt x="600" y="390"/>
                  </a:moveTo>
                  <a:cubicBezTo>
                    <a:pt x="600" y="390"/>
                    <a:pt x="600" y="390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lose/>
                  <a:moveTo>
                    <a:pt x="611" y="288"/>
                  </a:moveTo>
                  <a:cubicBezTo>
                    <a:pt x="609" y="266"/>
                    <a:pt x="606" y="245"/>
                    <a:pt x="600" y="224"/>
                  </a:cubicBezTo>
                  <a:cubicBezTo>
                    <a:pt x="600" y="224"/>
                    <a:pt x="600" y="224"/>
                    <a:pt x="600" y="224"/>
                  </a:cubicBezTo>
                  <a:cubicBezTo>
                    <a:pt x="600" y="224"/>
                    <a:pt x="600" y="224"/>
                    <a:pt x="600" y="224"/>
                  </a:cubicBezTo>
                  <a:cubicBezTo>
                    <a:pt x="594" y="204"/>
                    <a:pt x="587" y="185"/>
                    <a:pt x="578" y="167"/>
                  </a:cubicBezTo>
                  <a:cubicBezTo>
                    <a:pt x="577" y="167"/>
                    <a:pt x="577" y="167"/>
                    <a:pt x="577" y="167"/>
                  </a:cubicBezTo>
                  <a:cubicBezTo>
                    <a:pt x="577" y="166"/>
                    <a:pt x="577" y="166"/>
                    <a:pt x="577" y="165"/>
                  </a:cubicBezTo>
                  <a:cubicBezTo>
                    <a:pt x="576" y="164"/>
                    <a:pt x="575" y="163"/>
                    <a:pt x="575" y="162"/>
                  </a:cubicBezTo>
                  <a:cubicBezTo>
                    <a:pt x="574" y="161"/>
                    <a:pt x="574" y="160"/>
                    <a:pt x="574" y="160"/>
                  </a:cubicBezTo>
                  <a:cubicBezTo>
                    <a:pt x="557" y="130"/>
                    <a:pt x="536" y="103"/>
                    <a:pt x="511" y="80"/>
                  </a:cubicBezTo>
                  <a:cubicBezTo>
                    <a:pt x="511" y="80"/>
                    <a:pt x="510" y="80"/>
                    <a:pt x="510" y="79"/>
                  </a:cubicBezTo>
                  <a:cubicBezTo>
                    <a:pt x="509" y="79"/>
                    <a:pt x="509" y="79"/>
                    <a:pt x="509" y="79"/>
                  </a:cubicBezTo>
                  <a:cubicBezTo>
                    <a:pt x="476" y="49"/>
                    <a:pt x="436" y="26"/>
                    <a:pt x="390" y="13"/>
                  </a:cubicBezTo>
                  <a:cubicBezTo>
                    <a:pt x="356" y="3"/>
                    <a:pt x="322" y="0"/>
                    <a:pt x="288" y="2"/>
                  </a:cubicBezTo>
                  <a:cubicBezTo>
                    <a:pt x="277" y="3"/>
                    <a:pt x="265" y="4"/>
                    <a:pt x="253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2" y="6"/>
                    <a:pt x="252" y="6"/>
                    <a:pt x="251" y="7"/>
                  </a:cubicBezTo>
                  <a:cubicBezTo>
                    <a:pt x="218" y="13"/>
                    <a:pt x="186" y="24"/>
                    <a:pt x="156" y="41"/>
                  </a:cubicBezTo>
                  <a:cubicBezTo>
                    <a:pt x="156" y="41"/>
                    <a:pt x="155" y="42"/>
                    <a:pt x="154" y="42"/>
                  </a:cubicBezTo>
                  <a:cubicBezTo>
                    <a:pt x="153" y="43"/>
                    <a:pt x="152" y="44"/>
                    <a:pt x="151" y="44"/>
                  </a:cubicBezTo>
                  <a:cubicBezTo>
                    <a:pt x="150" y="45"/>
                    <a:pt x="150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32" y="56"/>
                    <a:pt x="115" y="68"/>
                    <a:pt x="100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60" y="119"/>
                    <a:pt x="29" y="167"/>
                    <a:pt x="13" y="223"/>
                  </a:cubicBezTo>
                  <a:cubicBezTo>
                    <a:pt x="4" y="257"/>
                    <a:pt x="0" y="291"/>
                    <a:pt x="2" y="324"/>
                  </a:cubicBezTo>
                  <a:cubicBezTo>
                    <a:pt x="3" y="343"/>
                    <a:pt x="6" y="362"/>
                    <a:pt x="11" y="380"/>
                  </a:cubicBezTo>
                  <a:cubicBezTo>
                    <a:pt x="11" y="380"/>
                    <a:pt x="11" y="380"/>
                    <a:pt x="11" y="380"/>
                  </a:cubicBezTo>
                  <a:cubicBezTo>
                    <a:pt x="11" y="380"/>
                    <a:pt x="11" y="380"/>
                    <a:pt x="11" y="380"/>
                  </a:cubicBezTo>
                  <a:cubicBezTo>
                    <a:pt x="16" y="401"/>
                    <a:pt x="23" y="421"/>
                    <a:pt x="32" y="439"/>
                  </a:cubicBezTo>
                  <a:cubicBezTo>
                    <a:pt x="33" y="440"/>
                    <a:pt x="33" y="440"/>
                    <a:pt x="33" y="440"/>
                  </a:cubicBezTo>
                  <a:cubicBezTo>
                    <a:pt x="33" y="442"/>
                    <a:pt x="34" y="443"/>
                    <a:pt x="35" y="444"/>
                  </a:cubicBezTo>
                  <a:cubicBezTo>
                    <a:pt x="35" y="445"/>
                    <a:pt x="35" y="445"/>
                    <a:pt x="36" y="446"/>
                  </a:cubicBezTo>
                  <a:cubicBezTo>
                    <a:pt x="36" y="446"/>
                    <a:pt x="36" y="446"/>
                    <a:pt x="36" y="446"/>
                  </a:cubicBezTo>
                  <a:cubicBezTo>
                    <a:pt x="43" y="461"/>
                    <a:pt x="52" y="475"/>
                    <a:pt x="63" y="489"/>
                  </a:cubicBezTo>
                  <a:cubicBezTo>
                    <a:pt x="63" y="464"/>
                    <a:pt x="63" y="464"/>
                    <a:pt x="63" y="464"/>
                  </a:cubicBezTo>
                  <a:cubicBezTo>
                    <a:pt x="59" y="459"/>
                    <a:pt x="56" y="453"/>
                    <a:pt x="53" y="448"/>
                  </a:cubicBezTo>
                  <a:cubicBezTo>
                    <a:pt x="51" y="444"/>
                    <a:pt x="49" y="441"/>
                    <a:pt x="47" y="438"/>
                  </a:cubicBezTo>
                  <a:cubicBezTo>
                    <a:pt x="47" y="436"/>
                    <a:pt x="46" y="435"/>
                    <a:pt x="46" y="434"/>
                  </a:cubicBezTo>
                  <a:cubicBezTo>
                    <a:pt x="45" y="433"/>
                    <a:pt x="45" y="433"/>
                    <a:pt x="45" y="433"/>
                  </a:cubicBezTo>
                  <a:cubicBezTo>
                    <a:pt x="43" y="429"/>
                    <a:pt x="41" y="424"/>
                    <a:pt x="39" y="419"/>
                  </a:cubicBezTo>
                  <a:cubicBezTo>
                    <a:pt x="46" y="425"/>
                    <a:pt x="54" y="431"/>
                    <a:pt x="63" y="437"/>
                  </a:cubicBezTo>
                  <a:cubicBezTo>
                    <a:pt x="63" y="420"/>
                    <a:pt x="63" y="420"/>
                    <a:pt x="63" y="420"/>
                  </a:cubicBezTo>
                  <a:cubicBezTo>
                    <a:pt x="45" y="407"/>
                    <a:pt x="33" y="394"/>
                    <a:pt x="28" y="384"/>
                  </a:cubicBezTo>
                  <a:cubicBezTo>
                    <a:pt x="24" y="369"/>
                    <a:pt x="22" y="354"/>
                    <a:pt x="21" y="338"/>
                  </a:cubicBezTo>
                  <a:cubicBezTo>
                    <a:pt x="19" y="313"/>
                    <a:pt x="21" y="288"/>
                    <a:pt x="27" y="264"/>
                  </a:cubicBezTo>
                  <a:cubicBezTo>
                    <a:pt x="27" y="265"/>
                    <a:pt x="28" y="266"/>
                    <a:pt x="29" y="266"/>
                  </a:cubicBezTo>
                  <a:cubicBezTo>
                    <a:pt x="40" y="279"/>
                    <a:pt x="58" y="293"/>
                    <a:pt x="79" y="307"/>
                  </a:cubicBezTo>
                  <a:cubicBezTo>
                    <a:pt x="73" y="328"/>
                    <a:pt x="70" y="350"/>
                    <a:pt x="68" y="371"/>
                  </a:cubicBezTo>
                  <a:cubicBezTo>
                    <a:pt x="72" y="362"/>
                    <a:pt x="78" y="354"/>
                    <a:pt x="85" y="347"/>
                  </a:cubicBezTo>
                  <a:cubicBezTo>
                    <a:pt x="87" y="336"/>
                    <a:pt x="89" y="325"/>
                    <a:pt x="92" y="314"/>
                  </a:cubicBezTo>
                  <a:cubicBezTo>
                    <a:pt x="102" y="320"/>
                    <a:pt x="112" y="325"/>
                    <a:pt x="124" y="331"/>
                  </a:cubicBezTo>
                  <a:cubicBezTo>
                    <a:pt x="126" y="331"/>
                    <a:pt x="127" y="331"/>
                    <a:pt x="129" y="331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27" y="326"/>
                    <a:pt x="123" y="320"/>
                    <a:pt x="120" y="313"/>
                  </a:cubicBezTo>
                  <a:cubicBezTo>
                    <a:pt x="112" y="309"/>
                    <a:pt x="104" y="304"/>
                    <a:pt x="96" y="300"/>
                  </a:cubicBezTo>
                  <a:cubicBezTo>
                    <a:pt x="106" y="268"/>
                    <a:pt x="120" y="236"/>
                    <a:pt x="139" y="204"/>
                  </a:cubicBezTo>
                  <a:cubicBezTo>
                    <a:pt x="146" y="194"/>
                    <a:pt x="152" y="184"/>
                    <a:pt x="159" y="175"/>
                  </a:cubicBezTo>
                  <a:cubicBezTo>
                    <a:pt x="183" y="189"/>
                    <a:pt x="213" y="203"/>
                    <a:pt x="246" y="216"/>
                  </a:cubicBezTo>
                  <a:cubicBezTo>
                    <a:pt x="251" y="215"/>
                    <a:pt x="257" y="214"/>
                    <a:pt x="262" y="214"/>
                  </a:cubicBezTo>
                  <a:cubicBezTo>
                    <a:pt x="264" y="214"/>
                    <a:pt x="264" y="214"/>
                    <a:pt x="264" y="214"/>
                  </a:cubicBezTo>
                  <a:cubicBezTo>
                    <a:pt x="262" y="211"/>
                    <a:pt x="259" y="208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22" y="192"/>
                    <a:pt x="192" y="178"/>
                    <a:pt x="168" y="164"/>
                  </a:cubicBezTo>
                  <a:cubicBezTo>
                    <a:pt x="197" y="126"/>
                    <a:pt x="231" y="96"/>
                    <a:pt x="266" y="75"/>
                  </a:cubicBezTo>
                  <a:cubicBezTo>
                    <a:pt x="279" y="83"/>
                    <a:pt x="296" y="90"/>
                    <a:pt x="314" y="98"/>
                  </a:cubicBezTo>
                  <a:cubicBezTo>
                    <a:pt x="310" y="103"/>
                    <a:pt x="307" y="110"/>
                    <a:pt x="303" y="116"/>
                  </a:cubicBezTo>
                  <a:cubicBezTo>
                    <a:pt x="304" y="116"/>
                    <a:pt x="305" y="116"/>
                    <a:pt x="306" y="116"/>
                  </a:cubicBezTo>
                  <a:cubicBezTo>
                    <a:pt x="311" y="116"/>
                    <a:pt x="315" y="116"/>
                    <a:pt x="319" y="117"/>
                  </a:cubicBezTo>
                  <a:cubicBezTo>
                    <a:pt x="322" y="112"/>
                    <a:pt x="325" y="107"/>
                    <a:pt x="328" y="103"/>
                  </a:cubicBezTo>
                  <a:cubicBezTo>
                    <a:pt x="339" y="107"/>
                    <a:pt x="350" y="110"/>
                    <a:pt x="361" y="113"/>
                  </a:cubicBezTo>
                  <a:cubicBezTo>
                    <a:pt x="373" y="117"/>
                    <a:pt x="384" y="120"/>
                    <a:pt x="395" y="122"/>
                  </a:cubicBezTo>
                  <a:cubicBezTo>
                    <a:pt x="396" y="152"/>
                    <a:pt x="394" y="188"/>
                    <a:pt x="390" y="227"/>
                  </a:cubicBezTo>
                  <a:cubicBezTo>
                    <a:pt x="395" y="231"/>
                    <a:pt x="399" y="235"/>
                    <a:pt x="403" y="239"/>
                  </a:cubicBezTo>
                  <a:cubicBezTo>
                    <a:pt x="408" y="197"/>
                    <a:pt x="410" y="158"/>
                    <a:pt x="409" y="125"/>
                  </a:cubicBezTo>
                  <a:cubicBezTo>
                    <a:pt x="429" y="128"/>
                    <a:pt x="447" y="130"/>
                    <a:pt x="463" y="131"/>
                  </a:cubicBezTo>
                  <a:cubicBezTo>
                    <a:pt x="481" y="167"/>
                    <a:pt x="494" y="211"/>
                    <a:pt x="500" y="258"/>
                  </a:cubicBezTo>
                  <a:cubicBezTo>
                    <a:pt x="496" y="258"/>
                    <a:pt x="491" y="258"/>
                    <a:pt x="487" y="257"/>
                  </a:cubicBezTo>
                  <a:cubicBezTo>
                    <a:pt x="490" y="262"/>
                    <a:pt x="493" y="267"/>
                    <a:pt x="494" y="272"/>
                  </a:cubicBezTo>
                  <a:cubicBezTo>
                    <a:pt x="497" y="272"/>
                    <a:pt x="499" y="272"/>
                    <a:pt x="501" y="272"/>
                  </a:cubicBezTo>
                  <a:cubicBezTo>
                    <a:pt x="501" y="275"/>
                    <a:pt x="501" y="277"/>
                    <a:pt x="501" y="279"/>
                  </a:cubicBezTo>
                  <a:cubicBezTo>
                    <a:pt x="502" y="289"/>
                    <a:pt x="502" y="298"/>
                    <a:pt x="502" y="307"/>
                  </a:cubicBezTo>
                  <a:cubicBezTo>
                    <a:pt x="502" y="316"/>
                    <a:pt x="502" y="325"/>
                    <a:pt x="501" y="333"/>
                  </a:cubicBezTo>
                  <a:cubicBezTo>
                    <a:pt x="506" y="334"/>
                    <a:pt x="511" y="336"/>
                    <a:pt x="515" y="339"/>
                  </a:cubicBezTo>
                  <a:cubicBezTo>
                    <a:pt x="516" y="328"/>
                    <a:pt x="516" y="318"/>
                    <a:pt x="516" y="307"/>
                  </a:cubicBezTo>
                  <a:cubicBezTo>
                    <a:pt x="517" y="298"/>
                    <a:pt x="516" y="288"/>
                    <a:pt x="516" y="279"/>
                  </a:cubicBezTo>
                  <a:cubicBezTo>
                    <a:pt x="516" y="277"/>
                    <a:pt x="515" y="274"/>
                    <a:pt x="515" y="272"/>
                  </a:cubicBezTo>
                  <a:cubicBezTo>
                    <a:pt x="520" y="272"/>
                    <a:pt x="524" y="272"/>
                    <a:pt x="528" y="272"/>
                  </a:cubicBezTo>
                  <a:cubicBezTo>
                    <a:pt x="544" y="271"/>
                    <a:pt x="557" y="269"/>
                    <a:pt x="568" y="265"/>
                  </a:cubicBezTo>
                  <a:cubicBezTo>
                    <a:pt x="571" y="265"/>
                    <a:pt x="573" y="264"/>
                    <a:pt x="575" y="263"/>
                  </a:cubicBezTo>
                  <a:cubicBezTo>
                    <a:pt x="578" y="278"/>
                    <a:pt x="580" y="292"/>
                    <a:pt x="581" y="307"/>
                  </a:cubicBezTo>
                  <a:cubicBezTo>
                    <a:pt x="583" y="339"/>
                    <a:pt x="580" y="370"/>
                    <a:pt x="572" y="400"/>
                  </a:cubicBezTo>
                  <a:cubicBezTo>
                    <a:pt x="568" y="401"/>
                    <a:pt x="564" y="403"/>
                    <a:pt x="560" y="405"/>
                  </a:cubicBezTo>
                  <a:cubicBezTo>
                    <a:pt x="557" y="405"/>
                    <a:pt x="554" y="406"/>
                    <a:pt x="550" y="407"/>
                  </a:cubicBezTo>
                  <a:cubicBezTo>
                    <a:pt x="550" y="422"/>
                    <a:pt x="550" y="422"/>
                    <a:pt x="550" y="422"/>
                  </a:cubicBezTo>
                  <a:cubicBezTo>
                    <a:pt x="555" y="421"/>
                    <a:pt x="560" y="420"/>
                    <a:pt x="564" y="418"/>
                  </a:cubicBezTo>
                  <a:cubicBezTo>
                    <a:pt x="565" y="418"/>
                    <a:pt x="566" y="418"/>
                    <a:pt x="567" y="417"/>
                  </a:cubicBezTo>
                  <a:cubicBezTo>
                    <a:pt x="562" y="430"/>
                    <a:pt x="557" y="443"/>
                    <a:pt x="550" y="455"/>
                  </a:cubicBezTo>
                  <a:cubicBezTo>
                    <a:pt x="550" y="489"/>
                    <a:pt x="550" y="489"/>
                    <a:pt x="550" y="489"/>
                  </a:cubicBezTo>
                  <a:cubicBezTo>
                    <a:pt x="572" y="460"/>
                    <a:pt x="589" y="427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ubicBezTo>
                    <a:pt x="609" y="356"/>
                    <a:pt x="613" y="322"/>
                    <a:pt x="611" y="288"/>
                  </a:cubicBezTo>
                  <a:close/>
                  <a:moveTo>
                    <a:pt x="509" y="101"/>
                  </a:moveTo>
                  <a:cubicBezTo>
                    <a:pt x="510" y="103"/>
                    <a:pt x="510" y="104"/>
                    <a:pt x="510" y="104"/>
                  </a:cubicBezTo>
                  <a:cubicBezTo>
                    <a:pt x="510" y="105"/>
                    <a:pt x="510" y="105"/>
                    <a:pt x="510" y="106"/>
                  </a:cubicBezTo>
                  <a:cubicBezTo>
                    <a:pt x="510" y="106"/>
                    <a:pt x="510" y="106"/>
                    <a:pt x="510" y="106"/>
                  </a:cubicBezTo>
                  <a:cubicBezTo>
                    <a:pt x="501" y="97"/>
                    <a:pt x="492" y="89"/>
                    <a:pt x="483" y="81"/>
                  </a:cubicBezTo>
                  <a:cubicBezTo>
                    <a:pt x="492" y="87"/>
                    <a:pt x="501" y="94"/>
                    <a:pt x="509" y="101"/>
                  </a:cubicBezTo>
                  <a:close/>
                  <a:moveTo>
                    <a:pt x="239" y="29"/>
                  </a:moveTo>
                  <a:cubicBezTo>
                    <a:pt x="239" y="28"/>
                    <a:pt x="240" y="27"/>
                    <a:pt x="242" y="25"/>
                  </a:cubicBezTo>
                  <a:cubicBezTo>
                    <a:pt x="252" y="23"/>
                    <a:pt x="262" y="22"/>
                    <a:pt x="273" y="22"/>
                  </a:cubicBezTo>
                  <a:cubicBezTo>
                    <a:pt x="273" y="22"/>
                    <a:pt x="274" y="22"/>
                    <a:pt x="275" y="21"/>
                  </a:cubicBezTo>
                  <a:cubicBezTo>
                    <a:pt x="263" y="23"/>
                    <a:pt x="251" y="26"/>
                    <a:pt x="239" y="29"/>
                  </a:cubicBezTo>
                  <a:close/>
                  <a:moveTo>
                    <a:pt x="106" y="99"/>
                  </a:moveTo>
                  <a:cubicBezTo>
                    <a:pt x="106" y="97"/>
                    <a:pt x="108" y="95"/>
                    <a:pt x="110" y="92"/>
                  </a:cubicBezTo>
                  <a:cubicBezTo>
                    <a:pt x="125" y="79"/>
                    <a:pt x="141" y="67"/>
                    <a:pt x="158" y="57"/>
                  </a:cubicBezTo>
                  <a:cubicBezTo>
                    <a:pt x="159" y="56"/>
                    <a:pt x="160" y="55"/>
                    <a:pt x="162" y="54"/>
                  </a:cubicBezTo>
                  <a:cubicBezTo>
                    <a:pt x="162" y="54"/>
                    <a:pt x="163" y="54"/>
                    <a:pt x="163" y="54"/>
                  </a:cubicBezTo>
                  <a:cubicBezTo>
                    <a:pt x="183" y="43"/>
                    <a:pt x="203" y="34"/>
                    <a:pt x="224" y="29"/>
                  </a:cubicBezTo>
                  <a:cubicBezTo>
                    <a:pt x="224" y="30"/>
                    <a:pt x="224" y="31"/>
                    <a:pt x="224" y="31"/>
                  </a:cubicBezTo>
                  <a:cubicBezTo>
                    <a:pt x="224" y="32"/>
                    <a:pt x="224" y="33"/>
                    <a:pt x="225" y="34"/>
                  </a:cubicBezTo>
                  <a:cubicBezTo>
                    <a:pt x="208" y="39"/>
                    <a:pt x="192" y="46"/>
                    <a:pt x="176" y="54"/>
                  </a:cubicBezTo>
                  <a:cubicBezTo>
                    <a:pt x="150" y="67"/>
                    <a:pt x="126" y="84"/>
                    <a:pt x="105" y="103"/>
                  </a:cubicBezTo>
                  <a:cubicBezTo>
                    <a:pt x="105" y="102"/>
                    <a:pt x="105" y="100"/>
                    <a:pt x="106" y="99"/>
                  </a:cubicBezTo>
                  <a:close/>
                  <a:moveTo>
                    <a:pt x="92" y="110"/>
                  </a:moveTo>
                  <a:cubicBezTo>
                    <a:pt x="92" y="112"/>
                    <a:pt x="93" y="113"/>
                    <a:pt x="93" y="115"/>
                  </a:cubicBezTo>
                  <a:cubicBezTo>
                    <a:pt x="76" y="132"/>
                    <a:pt x="61" y="152"/>
                    <a:pt x="49" y="172"/>
                  </a:cubicBezTo>
                  <a:cubicBezTo>
                    <a:pt x="61" y="149"/>
                    <a:pt x="75" y="129"/>
                    <a:pt x="92" y="110"/>
                  </a:cubicBezTo>
                  <a:close/>
                  <a:moveTo>
                    <a:pt x="127" y="197"/>
                  </a:moveTo>
                  <a:cubicBezTo>
                    <a:pt x="108" y="228"/>
                    <a:pt x="94" y="260"/>
                    <a:pt x="84" y="292"/>
                  </a:cubicBezTo>
                  <a:cubicBezTo>
                    <a:pt x="64" y="280"/>
                    <a:pt x="49" y="268"/>
                    <a:pt x="39" y="257"/>
                  </a:cubicBezTo>
                  <a:cubicBezTo>
                    <a:pt x="36" y="253"/>
                    <a:pt x="33" y="249"/>
                    <a:pt x="31" y="246"/>
                  </a:cubicBezTo>
                  <a:cubicBezTo>
                    <a:pt x="44" y="203"/>
                    <a:pt x="68" y="162"/>
                    <a:pt x="101" y="128"/>
                  </a:cubicBezTo>
                  <a:cubicBezTo>
                    <a:pt x="102" y="130"/>
                    <a:pt x="104" y="132"/>
                    <a:pt x="105" y="134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15" y="145"/>
                    <a:pt x="129" y="156"/>
                    <a:pt x="147" y="168"/>
                  </a:cubicBezTo>
                  <a:cubicBezTo>
                    <a:pt x="140" y="177"/>
                    <a:pt x="133" y="187"/>
                    <a:pt x="127" y="197"/>
                  </a:cubicBezTo>
                  <a:close/>
                  <a:moveTo>
                    <a:pt x="155" y="156"/>
                  </a:moveTo>
                  <a:cubicBezTo>
                    <a:pt x="138" y="145"/>
                    <a:pt x="125" y="134"/>
                    <a:pt x="116" y="125"/>
                  </a:cubicBezTo>
                  <a:cubicBezTo>
                    <a:pt x="114" y="122"/>
                    <a:pt x="112" y="120"/>
                    <a:pt x="111" y="118"/>
                  </a:cubicBezTo>
                  <a:cubicBezTo>
                    <a:pt x="132" y="98"/>
                    <a:pt x="156" y="80"/>
                    <a:pt x="183" y="66"/>
                  </a:cubicBezTo>
                  <a:cubicBezTo>
                    <a:pt x="199" y="58"/>
                    <a:pt x="214" y="52"/>
                    <a:pt x="231" y="47"/>
                  </a:cubicBezTo>
                  <a:cubicBezTo>
                    <a:pt x="231" y="48"/>
                    <a:pt x="232" y="49"/>
                    <a:pt x="233" y="50"/>
                  </a:cubicBezTo>
                  <a:cubicBezTo>
                    <a:pt x="235" y="48"/>
                    <a:pt x="235" y="48"/>
                    <a:pt x="235" y="48"/>
                  </a:cubicBezTo>
                  <a:cubicBezTo>
                    <a:pt x="233" y="50"/>
                    <a:pt x="233" y="50"/>
                    <a:pt x="233" y="50"/>
                  </a:cubicBezTo>
                  <a:cubicBezTo>
                    <a:pt x="238" y="55"/>
                    <a:pt x="244" y="61"/>
                    <a:pt x="252" y="66"/>
                  </a:cubicBezTo>
                  <a:cubicBezTo>
                    <a:pt x="217" y="88"/>
                    <a:pt x="184" y="119"/>
                    <a:pt x="155" y="156"/>
                  </a:cubicBezTo>
                  <a:close/>
                  <a:moveTo>
                    <a:pt x="246" y="42"/>
                  </a:moveTo>
                  <a:cubicBezTo>
                    <a:pt x="266" y="37"/>
                    <a:pt x="286" y="34"/>
                    <a:pt x="306" y="33"/>
                  </a:cubicBezTo>
                  <a:cubicBezTo>
                    <a:pt x="313" y="32"/>
                    <a:pt x="320" y="32"/>
                    <a:pt x="327" y="32"/>
                  </a:cubicBezTo>
                  <a:cubicBezTo>
                    <a:pt x="307" y="38"/>
                    <a:pt x="286" y="47"/>
                    <a:pt x="266" y="58"/>
                  </a:cubicBezTo>
                  <a:cubicBezTo>
                    <a:pt x="257" y="53"/>
                    <a:pt x="250" y="47"/>
                    <a:pt x="246" y="42"/>
                  </a:cubicBezTo>
                  <a:close/>
                  <a:moveTo>
                    <a:pt x="322" y="85"/>
                  </a:moveTo>
                  <a:cubicBezTo>
                    <a:pt x="307" y="79"/>
                    <a:pt x="292" y="73"/>
                    <a:pt x="280" y="66"/>
                  </a:cubicBezTo>
                  <a:cubicBezTo>
                    <a:pt x="303" y="55"/>
                    <a:pt x="325" y="46"/>
                    <a:pt x="347" y="42"/>
                  </a:cubicBezTo>
                  <a:cubicBezTo>
                    <a:pt x="350" y="43"/>
                    <a:pt x="352" y="45"/>
                    <a:pt x="355" y="46"/>
                  </a:cubicBezTo>
                  <a:cubicBezTo>
                    <a:pt x="344" y="56"/>
                    <a:pt x="334" y="70"/>
                    <a:pt x="322" y="85"/>
                  </a:cubicBezTo>
                  <a:close/>
                  <a:moveTo>
                    <a:pt x="365" y="100"/>
                  </a:moveTo>
                  <a:cubicBezTo>
                    <a:pt x="355" y="97"/>
                    <a:pt x="346" y="94"/>
                    <a:pt x="336" y="91"/>
                  </a:cubicBezTo>
                  <a:cubicBezTo>
                    <a:pt x="348" y="74"/>
                    <a:pt x="359" y="61"/>
                    <a:pt x="369" y="52"/>
                  </a:cubicBezTo>
                  <a:cubicBezTo>
                    <a:pt x="372" y="53"/>
                    <a:pt x="375" y="54"/>
                    <a:pt x="378" y="54"/>
                  </a:cubicBezTo>
                  <a:cubicBezTo>
                    <a:pt x="381" y="55"/>
                    <a:pt x="384" y="56"/>
                    <a:pt x="387" y="57"/>
                  </a:cubicBezTo>
                  <a:cubicBezTo>
                    <a:pt x="391" y="70"/>
                    <a:pt x="393" y="87"/>
                    <a:pt x="394" y="107"/>
                  </a:cubicBezTo>
                  <a:cubicBezTo>
                    <a:pt x="385" y="105"/>
                    <a:pt x="375" y="102"/>
                    <a:pt x="365" y="100"/>
                  </a:cubicBezTo>
                  <a:close/>
                  <a:moveTo>
                    <a:pt x="382" y="41"/>
                  </a:moveTo>
                  <a:cubicBezTo>
                    <a:pt x="371" y="37"/>
                    <a:pt x="361" y="33"/>
                    <a:pt x="354" y="29"/>
                  </a:cubicBezTo>
                  <a:cubicBezTo>
                    <a:pt x="352" y="28"/>
                    <a:pt x="351" y="27"/>
                    <a:pt x="349" y="26"/>
                  </a:cubicBezTo>
                  <a:cubicBezTo>
                    <a:pt x="350" y="26"/>
                    <a:pt x="351" y="26"/>
                    <a:pt x="352" y="26"/>
                  </a:cubicBezTo>
                  <a:cubicBezTo>
                    <a:pt x="359" y="25"/>
                    <a:pt x="372" y="27"/>
                    <a:pt x="385" y="31"/>
                  </a:cubicBezTo>
                  <a:cubicBezTo>
                    <a:pt x="385" y="31"/>
                    <a:pt x="385" y="31"/>
                    <a:pt x="385" y="31"/>
                  </a:cubicBezTo>
                  <a:cubicBezTo>
                    <a:pt x="396" y="34"/>
                    <a:pt x="406" y="38"/>
                    <a:pt x="413" y="42"/>
                  </a:cubicBezTo>
                  <a:cubicBezTo>
                    <a:pt x="414" y="43"/>
                    <a:pt x="416" y="44"/>
                    <a:pt x="417" y="45"/>
                  </a:cubicBezTo>
                  <a:cubicBezTo>
                    <a:pt x="417" y="45"/>
                    <a:pt x="416" y="45"/>
                    <a:pt x="415" y="45"/>
                  </a:cubicBezTo>
                  <a:cubicBezTo>
                    <a:pt x="408" y="46"/>
                    <a:pt x="395" y="44"/>
                    <a:pt x="382" y="41"/>
                  </a:cubicBezTo>
                  <a:close/>
                  <a:moveTo>
                    <a:pt x="409" y="110"/>
                  </a:moveTo>
                  <a:cubicBezTo>
                    <a:pt x="409" y="110"/>
                    <a:pt x="409" y="109"/>
                    <a:pt x="409" y="109"/>
                  </a:cubicBezTo>
                  <a:cubicBezTo>
                    <a:pt x="408" y="90"/>
                    <a:pt x="406" y="73"/>
                    <a:pt x="402" y="59"/>
                  </a:cubicBezTo>
                  <a:cubicBezTo>
                    <a:pt x="405" y="60"/>
                    <a:pt x="408" y="60"/>
                    <a:pt x="411" y="60"/>
                  </a:cubicBezTo>
                  <a:cubicBezTo>
                    <a:pt x="427" y="75"/>
                    <a:pt x="442" y="94"/>
                    <a:pt x="455" y="116"/>
                  </a:cubicBezTo>
                  <a:cubicBezTo>
                    <a:pt x="441" y="115"/>
                    <a:pt x="426" y="113"/>
                    <a:pt x="409" y="110"/>
                  </a:cubicBezTo>
                  <a:close/>
                  <a:moveTo>
                    <a:pt x="433" y="62"/>
                  </a:moveTo>
                  <a:cubicBezTo>
                    <a:pt x="456" y="76"/>
                    <a:pt x="478" y="93"/>
                    <a:pt x="497" y="114"/>
                  </a:cubicBezTo>
                  <a:cubicBezTo>
                    <a:pt x="492" y="115"/>
                    <a:pt x="486" y="116"/>
                    <a:pt x="479" y="116"/>
                  </a:cubicBezTo>
                  <a:cubicBezTo>
                    <a:pt x="477" y="116"/>
                    <a:pt x="474" y="116"/>
                    <a:pt x="471" y="116"/>
                  </a:cubicBezTo>
                  <a:cubicBezTo>
                    <a:pt x="460" y="96"/>
                    <a:pt x="447" y="78"/>
                    <a:pt x="433" y="62"/>
                  </a:cubicBezTo>
                  <a:close/>
                  <a:moveTo>
                    <a:pt x="564" y="252"/>
                  </a:moveTo>
                  <a:cubicBezTo>
                    <a:pt x="554" y="255"/>
                    <a:pt x="542" y="257"/>
                    <a:pt x="528" y="258"/>
                  </a:cubicBezTo>
                  <a:cubicBezTo>
                    <a:pt x="523" y="258"/>
                    <a:pt x="519" y="258"/>
                    <a:pt x="514" y="258"/>
                  </a:cubicBezTo>
                  <a:cubicBezTo>
                    <a:pt x="509" y="211"/>
                    <a:pt x="497" y="168"/>
                    <a:pt x="479" y="131"/>
                  </a:cubicBezTo>
                  <a:cubicBezTo>
                    <a:pt x="479" y="131"/>
                    <a:pt x="480" y="131"/>
                    <a:pt x="480" y="131"/>
                  </a:cubicBezTo>
                  <a:cubicBezTo>
                    <a:pt x="489" y="130"/>
                    <a:pt x="497" y="129"/>
                    <a:pt x="503" y="127"/>
                  </a:cubicBezTo>
                  <a:cubicBezTo>
                    <a:pt x="505" y="126"/>
                    <a:pt x="506" y="126"/>
                    <a:pt x="507" y="125"/>
                  </a:cubicBezTo>
                  <a:cubicBezTo>
                    <a:pt x="518" y="138"/>
                    <a:pt x="529" y="152"/>
                    <a:pt x="538" y="167"/>
                  </a:cubicBezTo>
                  <a:cubicBezTo>
                    <a:pt x="553" y="193"/>
                    <a:pt x="565" y="221"/>
                    <a:pt x="572" y="249"/>
                  </a:cubicBezTo>
                  <a:cubicBezTo>
                    <a:pt x="570" y="250"/>
                    <a:pt x="567" y="251"/>
                    <a:pt x="564" y="252"/>
                  </a:cubicBezTo>
                  <a:close/>
                  <a:moveTo>
                    <a:pt x="586" y="236"/>
                  </a:moveTo>
                  <a:cubicBezTo>
                    <a:pt x="586" y="237"/>
                    <a:pt x="585" y="238"/>
                    <a:pt x="584" y="239"/>
                  </a:cubicBezTo>
                  <a:cubicBezTo>
                    <a:pt x="577" y="212"/>
                    <a:pt x="565" y="185"/>
                    <a:pt x="550" y="160"/>
                  </a:cubicBezTo>
                  <a:cubicBezTo>
                    <a:pt x="541" y="145"/>
                    <a:pt x="531" y="130"/>
                    <a:pt x="519" y="117"/>
                  </a:cubicBezTo>
                  <a:cubicBezTo>
                    <a:pt x="520" y="116"/>
                    <a:pt x="521" y="115"/>
                    <a:pt x="522" y="114"/>
                  </a:cubicBezTo>
                  <a:cubicBezTo>
                    <a:pt x="537" y="129"/>
                    <a:pt x="550" y="147"/>
                    <a:pt x="561" y="167"/>
                  </a:cubicBezTo>
                  <a:cubicBezTo>
                    <a:pt x="561" y="167"/>
                    <a:pt x="561" y="167"/>
                    <a:pt x="561" y="167"/>
                  </a:cubicBezTo>
                  <a:cubicBezTo>
                    <a:pt x="561" y="167"/>
                    <a:pt x="562" y="168"/>
                    <a:pt x="562" y="168"/>
                  </a:cubicBezTo>
                  <a:cubicBezTo>
                    <a:pt x="563" y="170"/>
                    <a:pt x="563" y="171"/>
                    <a:pt x="564" y="172"/>
                  </a:cubicBezTo>
                  <a:cubicBezTo>
                    <a:pt x="573" y="190"/>
                    <a:pt x="581" y="208"/>
                    <a:pt x="586" y="228"/>
                  </a:cubicBezTo>
                  <a:cubicBezTo>
                    <a:pt x="586" y="229"/>
                    <a:pt x="587" y="230"/>
                    <a:pt x="587" y="231"/>
                  </a:cubicBezTo>
                  <a:cubicBezTo>
                    <a:pt x="587" y="233"/>
                    <a:pt x="587" y="234"/>
                    <a:pt x="586" y="236"/>
                  </a:cubicBezTo>
                  <a:close/>
                  <a:moveTo>
                    <a:pt x="596" y="328"/>
                  </a:moveTo>
                  <a:cubicBezTo>
                    <a:pt x="596" y="320"/>
                    <a:pt x="596" y="313"/>
                    <a:pt x="596" y="306"/>
                  </a:cubicBezTo>
                  <a:cubicBezTo>
                    <a:pt x="595" y="289"/>
                    <a:pt x="592" y="272"/>
                    <a:pt x="588" y="256"/>
                  </a:cubicBezTo>
                  <a:cubicBezTo>
                    <a:pt x="590" y="255"/>
                    <a:pt x="591" y="254"/>
                    <a:pt x="592" y="253"/>
                  </a:cubicBezTo>
                  <a:cubicBezTo>
                    <a:pt x="594" y="265"/>
                    <a:pt x="596" y="277"/>
                    <a:pt x="596" y="289"/>
                  </a:cubicBezTo>
                  <a:cubicBezTo>
                    <a:pt x="597" y="302"/>
                    <a:pt x="597" y="315"/>
                    <a:pt x="596" y="3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28" name="Freeform 149"/>
            <p:cNvSpPr>
              <a:spLocks noEditPoints="1"/>
            </p:cNvSpPr>
            <p:nvPr/>
          </p:nvSpPr>
          <p:spPr bwMode="auto">
            <a:xfrm>
              <a:off x="1398192" y="4566644"/>
              <a:ext cx="198636" cy="533995"/>
            </a:xfrm>
            <a:custGeom>
              <a:avLst/>
              <a:gdLst>
                <a:gd name="T0" fmla="*/ 90 w 181"/>
                <a:gd name="T1" fmla="*/ 84 h 486"/>
                <a:gd name="T2" fmla="*/ 133 w 181"/>
                <a:gd name="T3" fmla="*/ 42 h 486"/>
                <a:gd name="T4" fmla="*/ 90 w 181"/>
                <a:gd name="T5" fmla="*/ 0 h 486"/>
                <a:gd name="T6" fmla="*/ 48 w 181"/>
                <a:gd name="T7" fmla="*/ 42 h 486"/>
                <a:gd name="T8" fmla="*/ 90 w 181"/>
                <a:gd name="T9" fmla="*/ 84 h 486"/>
                <a:gd name="T10" fmla="*/ 178 w 181"/>
                <a:gd name="T11" fmla="*/ 199 h 486"/>
                <a:gd name="T12" fmla="*/ 181 w 181"/>
                <a:gd name="T13" fmla="*/ 199 h 486"/>
                <a:gd name="T14" fmla="*/ 165 w 181"/>
                <a:gd name="T15" fmla="*/ 158 h 486"/>
                <a:gd name="T16" fmla="*/ 178 w 181"/>
                <a:gd name="T17" fmla="*/ 122 h 486"/>
                <a:gd name="T18" fmla="*/ 135 w 181"/>
                <a:gd name="T19" fmla="*/ 98 h 486"/>
                <a:gd name="T20" fmla="*/ 99 w 181"/>
                <a:gd name="T21" fmla="*/ 98 h 486"/>
                <a:gd name="T22" fmla="*/ 105 w 181"/>
                <a:gd name="T23" fmla="*/ 168 h 486"/>
                <a:gd name="T24" fmla="*/ 90 w 181"/>
                <a:gd name="T25" fmla="*/ 183 h 486"/>
                <a:gd name="T26" fmla="*/ 74 w 181"/>
                <a:gd name="T27" fmla="*/ 168 h 486"/>
                <a:gd name="T28" fmla="*/ 81 w 181"/>
                <a:gd name="T29" fmla="*/ 98 h 486"/>
                <a:gd name="T30" fmla="*/ 46 w 181"/>
                <a:gd name="T31" fmla="*/ 98 h 486"/>
                <a:gd name="T32" fmla="*/ 3 w 181"/>
                <a:gd name="T33" fmla="*/ 122 h 486"/>
                <a:gd name="T34" fmla="*/ 16 w 181"/>
                <a:gd name="T35" fmla="*/ 158 h 486"/>
                <a:gd name="T36" fmla="*/ 0 w 181"/>
                <a:gd name="T37" fmla="*/ 199 h 486"/>
                <a:gd name="T38" fmla="*/ 2 w 181"/>
                <a:gd name="T39" fmla="*/ 199 h 486"/>
                <a:gd name="T40" fmla="*/ 69 w 181"/>
                <a:gd name="T41" fmla="*/ 266 h 486"/>
                <a:gd name="T42" fmla="*/ 69 w 181"/>
                <a:gd name="T43" fmla="*/ 389 h 486"/>
                <a:gd name="T44" fmla="*/ 41 w 181"/>
                <a:gd name="T45" fmla="*/ 421 h 486"/>
                <a:gd name="T46" fmla="*/ 41 w 181"/>
                <a:gd name="T47" fmla="*/ 463 h 486"/>
                <a:gd name="T48" fmla="*/ 62 w 181"/>
                <a:gd name="T49" fmla="*/ 486 h 486"/>
                <a:gd name="T50" fmla="*/ 84 w 181"/>
                <a:gd name="T51" fmla="*/ 463 h 486"/>
                <a:gd name="T52" fmla="*/ 84 w 181"/>
                <a:gd name="T53" fmla="*/ 290 h 486"/>
                <a:gd name="T54" fmla="*/ 97 w 181"/>
                <a:gd name="T55" fmla="*/ 290 h 486"/>
                <a:gd name="T56" fmla="*/ 97 w 181"/>
                <a:gd name="T57" fmla="*/ 463 h 486"/>
                <a:gd name="T58" fmla="*/ 119 w 181"/>
                <a:gd name="T59" fmla="*/ 486 h 486"/>
                <a:gd name="T60" fmla="*/ 140 w 181"/>
                <a:gd name="T61" fmla="*/ 463 h 486"/>
                <a:gd name="T62" fmla="*/ 140 w 181"/>
                <a:gd name="T63" fmla="*/ 421 h 486"/>
                <a:gd name="T64" fmla="*/ 112 w 181"/>
                <a:gd name="T65" fmla="*/ 389 h 486"/>
                <a:gd name="T66" fmla="*/ 112 w 181"/>
                <a:gd name="T67" fmla="*/ 266 h 486"/>
                <a:gd name="T68" fmla="*/ 178 w 181"/>
                <a:gd name="T69" fmla="*/ 19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1" h="486">
                  <a:moveTo>
                    <a:pt x="90" y="84"/>
                  </a:moveTo>
                  <a:cubicBezTo>
                    <a:pt x="114" y="84"/>
                    <a:pt x="133" y="65"/>
                    <a:pt x="133" y="42"/>
                  </a:cubicBezTo>
                  <a:cubicBezTo>
                    <a:pt x="133" y="19"/>
                    <a:pt x="114" y="0"/>
                    <a:pt x="90" y="0"/>
                  </a:cubicBezTo>
                  <a:cubicBezTo>
                    <a:pt x="67" y="0"/>
                    <a:pt x="48" y="19"/>
                    <a:pt x="48" y="42"/>
                  </a:cubicBezTo>
                  <a:cubicBezTo>
                    <a:pt x="48" y="65"/>
                    <a:pt x="67" y="84"/>
                    <a:pt x="90" y="84"/>
                  </a:cubicBezTo>
                  <a:close/>
                  <a:moveTo>
                    <a:pt x="178" y="199"/>
                  </a:moveTo>
                  <a:cubicBezTo>
                    <a:pt x="181" y="199"/>
                    <a:pt x="181" y="199"/>
                    <a:pt x="181" y="199"/>
                  </a:cubicBezTo>
                  <a:cubicBezTo>
                    <a:pt x="171" y="188"/>
                    <a:pt x="165" y="174"/>
                    <a:pt x="165" y="158"/>
                  </a:cubicBezTo>
                  <a:cubicBezTo>
                    <a:pt x="165" y="144"/>
                    <a:pt x="170" y="132"/>
                    <a:pt x="178" y="122"/>
                  </a:cubicBezTo>
                  <a:cubicBezTo>
                    <a:pt x="169" y="108"/>
                    <a:pt x="153" y="98"/>
                    <a:pt x="135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105" y="168"/>
                    <a:pt x="105" y="168"/>
                    <a:pt x="105" y="168"/>
                  </a:cubicBezTo>
                  <a:cubicBezTo>
                    <a:pt x="90" y="183"/>
                    <a:pt x="90" y="183"/>
                    <a:pt x="90" y="183"/>
                  </a:cubicBezTo>
                  <a:cubicBezTo>
                    <a:pt x="74" y="168"/>
                    <a:pt x="74" y="168"/>
                    <a:pt x="74" y="168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28" y="98"/>
                    <a:pt x="12" y="108"/>
                    <a:pt x="3" y="122"/>
                  </a:cubicBezTo>
                  <a:cubicBezTo>
                    <a:pt x="11" y="132"/>
                    <a:pt x="16" y="144"/>
                    <a:pt x="16" y="158"/>
                  </a:cubicBezTo>
                  <a:cubicBezTo>
                    <a:pt x="16" y="174"/>
                    <a:pt x="10" y="188"/>
                    <a:pt x="0" y="199"/>
                  </a:cubicBezTo>
                  <a:cubicBezTo>
                    <a:pt x="2" y="199"/>
                    <a:pt x="2" y="199"/>
                    <a:pt x="2" y="199"/>
                  </a:cubicBezTo>
                  <a:cubicBezTo>
                    <a:pt x="39" y="199"/>
                    <a:pt x="69" y="229"/>
                    <a:pt x="69" y="266"/>
                  </a:cubicBezTo>
                  <a:cubicBezTo>
                    <a:pt x="69" y="389"/>
                    <a:pt x="69" y="389"/>
                    <a:pt x="69" y="389"/>
                  </a:cubicBezTo>
                  <a:cubicBezTo>
                    <a:pt x="69" y="405"/>
                    <a:pt x="57" y="419"/>
                    <a:pt x="41" y="421"/>
                  </a:cubicBezTo>
                  <a:cubicBezTo>
                    <a:pt x="41" y="463"/>
                    <a:pt x="41" y="463"/>
                    <a:pt x="41" y="463"/>
                  </a:cubicBezTo>
                  <a:cubicBezTo>
                    <a:pt x="41" y="476"/>
                    <a:pt x="50" y="486"/>
                    <a:pt x="62" y="486"/>
                  </a:cubicBezTo>
                  <a:cubicBezTo>
                    <a:pt x="75" y="486"/>
                    <a:pt x="84" y="476"/>
                    <a:pt x="84" y="463"/>
                  </a:cubicBezTo>
                  <a:cubicBezTo>
                    <a:pt x="84" y="290"/>
                    <a:pt x="84" y="290"/>
                    <a:pt x="84" y="290"/>
                  </a:cubicBezTo>
                  <a:cubicBezTo>
                    <a:pt x="97" y="290"/>
                    <a:pt x="97" y="290"/>
                    <a:pt x="97" y="290"/>
                  </a:cubicBezTo>
                  <a:cubicBezTo>
                    <a:pt x="97" y="463"/>
                    <a:pt x="97" y="463"/>
                    <a:pt x="97" y="463"/>
                  </a:cubicBezTo>
                  <a:cubicBezTo>
                    <a:pt x="97" y="476"/>
                    <a:pt x="106" y="486"/>
                    <a:pt x="119" y="486"/>
                  </a:cubicBezTo>
                  <a:cubicBezTo>
                    <a:pt x="131" y="486"/>
                    <a:pt x="140" y="476"/>
                    <a:pt x="140" y="463"/>
                  </a:cubicBezTo>
                  <a:cubicBezTo>
                    <a:pt x="140" y="421"/>
                    <a:pt x="140" y="421"/>
                    <a:pt x="140" y="421"/>
                  </a:cubicBezTo>
                  <a:cubicBezTo>
                    <a:pt x="124" y="419"/>
                    <a:pt x="112" y="405"/>
                    <a:pt x="112" y="389"/>
                  </a:cubicBezTo>
                  <a:cubicBezTo>
                    <a:pt x="112" y="266"/>
                    <a:pt x="112" y="266"/>
                    <a:pt x="112" y="266"/>
                  </a:cubicBezTo>
                  <a:cubicBezTo>
                    <a:pt x="112" y="229"/>
                    <a:pt x="142" y="199"/>
                    <a:pt x="178" y="1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30" name="Freeform 150"/>
            <p:cNvSpPr>
              <a:spLocks noEditPoints="1"/>
            </p:cNvSpPr>
            <p:nvPr/>
          </p:nvSpPr>
          <p:spPr bwMode="auto">
            <a:xfrm>
              <a:off x="1245990" y="4694338"/>
              <a:ext cx="210245" cy="403721"/>
            </a:xfrm>
            <a:custGeom>
              <a:avLst/>
              <a:gdLst>
                <a:gd name="T0" fmla="*/ 140 w 191"/>
                <a:gd name="T1" fmla="*/ 99 h 367"/>
                <a:gd name="T2" fmla="*/ 105 w 191"/>
                <a:gd name="T3" fmla="*/ 99 h 367"/>
                <a:gd name="T4" fmla="*/ 112 w 191"/>
                <a:gd name="T5" fmla="*/ 170 h 367"/>
                <a:gd name="T6" fmla="*/ 96 w 191"/>
                <a:gd name="T7" fmla="*/ 185 h 367"/>
                <a:gd name="T8" fmla="*/ 81 w 191"/>
                <a:gd name="T9" fmla="*/ 170 h 367"/>
                <a:gd name="T10" fmla="*/ 88 w 191"/>
                <a:gd name="T11" fmla="*/ 99 h 367"/>
                <a:gd name="T12" fmla="*/ 51 w 191"/>
                <a:gd name="T13" fmla="*/ 99 h 367"/>
                <a:gd name="T14" fmla="*/ 0 w 191"/>
                <a:gd name="T15" fmla="*/ 150 h 367"/>
                <a:gd name="T16" fmla="*/ 0 w 191"/>
                <a:gd name="T17" fmla="*/ 273 h 367"/>
                <a:gd name="T18" fmla="*/ 18 w 191"/>
                <a:gd name="T19" fmla="*/ 290 h 367"/>
                <a:gd name="T20" fmla="*/ 35 w 191"/>
                <a:gd name="T21" fmla="*/ 273 h 367"/>
                <a:gd name="T22" fmla="*/ 35 w 191"/>
                <a:gd name="T23" fmla="*/ 158 h 367"/>
                <a:gd name="T24" fmla="*/ 40 w 191"/>
                <a:gd name="T25" fmla="*/ 153 h 367"/>
                <a:gd name="T26" fmla="*/ 46 w 191"/>
                <a:gd name="T27" fmla="*/ 158 h 367"/>
                <a:gd name="T28" fmla="*/ 46 w 191"/>
                <a:gd name="T29" fmla="*/ 321 h 367"/>
                <a:gd name="T30" fmla="*/ 89 w 191"/>
                <a:gd name="T31" fmla="*/ 346 h 367"/>
                <a:gd name="T32" fmla="*/ 89 w 191"/>
                <a:gd name="T33" fmla="*/ 290 h 367"/>
                <a:gd name="T34" fmla="*/ 103 w 191"/>
                <a:gd name="T35" fmla="*/ 290 h 367"/>
                <a:gd name="T36" fmla="*/ 103 w 191"/>
                <a:gd name="T37" fmla="*/ 352 h 367"/>
                <a:gd name="T38" fmla="*/ 146 w 191"/>
                <a:gd name="T39" fmla="*/ 367 h 367"/>
                <a:gd name="T40" fmla="*/ 146 w 191"/>
                <a:gd name="T41" fmla="*/ 158 h 367"/>
                <a:gd name="T42" fmla="*/ 151 w 191"/>
                <a:gd name="T43" fmla="*/ 153 h 367"/>
                <a:gd name="T44" fmla="*/ 157 w 191"/>
                <a:gd name="T45" fmla="*/ 158 h 367"/>
                <a:gd name="T46" fmla="*/ 157 w 191"/>
                <a:gd name="T47" fmla="*/ 273 h 367"/>
                <a:gd name="T48" fmla="*/ 174 w 191"/>
                <a:gd name="T49" fmla="*/ 290 h 367"/>
                <a:gd name="T50" fmla="*/ 191 w 191"/>
                <a:gd name="T51" fmla="*/ 273 h 367"/>
                <a:gd name="T52" fmla="*/ 191 w 191"/>
                <a:gd name="T53" fmla="*/ 150 h 367"/>
                <a:gd name="T54" fmla="*/ 140 w 191"/>
                <a:gd name="T55" fmla="*/ 99 h 367"/>
                <a:gd name="T56" fmla="*/ 96 w 191"/>
                <a:gd name="T57" fmla="*/ 85 h 367"/>
                <a:gd name="T58" fmla="*/ 138 w 191"/>
                <a:gd name="T59" fmla="*/ 42 h 367"/>
                <a:gd name="T60" fmla="*/ 96 w 191"/>
                <a:gd name="T61" fmla="*/ 0 h 367"/>
                <a:gd name="T62" fmla="*/ 53 w 191"/>
                <a:gd name="T63" fmla="*/ 42 h 367"/>
                <a:gd name="T64" fmla="*/ 96 w 191"/>
                <a:gd name="T65" fmla="*/ 8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1" h="367">
                  <a:moveTo>
                    <a:pt x="140" y="99"/>
                  </a:moveTo>
                  <a:cubicBezTo>
                    <a:pt x="105" y="99"/>
                    <a:pt x="105" y="99"/>
                    <a:pt x="105" y="99"/>
                  </a:cubicBezTo>
                  <a:cubicBezTo>
                    <a:pt x="112" y="170"/>
                    <a:pt x="112" y="170"/>
                    <a:pt x="112" y="170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81" y="170"/>
                    <a:pt x="81" y="170"/>
                    <a:pt x="81" y="170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23" y="99"/>
                    <a:pt x="0" y="121"/>
                    <a:pt x="0" y="15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82"/>
                    <a:pt x="8" y="290"/>
                    <a:pt x="18" y="290"/>
                  </a:cubicBezTo>
                  <a:cubicBezTo>
                    <a:pt x="27" y="290"/>
                    <a:pt x="35" y="282"/>
                    <a:pt x="35" y="27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6"/>
                    <a:pt x="38" y="153"/>
                    <a:pt x="40" y="153"/>
                  </a:cubicBezTo>
                  <a:cubicBezTo>
                    <a:pt x="43" y="153"/>
                    <a:pt x="46" y="156"/>
                    <a:pt x="46" y="158"/>
                  </a:cubicBezTo>
                  <a:cubicBezTo>
                    <a:pt x="46" y="321"/>
                    <a:pt x="46" y="321"/>
                    <a:pt x="46" y="321"/>
                  </a:cubicBezTo>
                  <a:cubicBezTo>
                    <a:pt x="60" y="330"/>
                    <a:pt x="74" y="339"/>
                    <a:pt x="89" y="346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103" y="290"/>
                    <a:pt x="103" y="290"/>
                    <a:pt x="103" y="290"/>
                  </a:cubicBezTo>
                  <a:cubicBezTo>
                    <a:pt x="103" y="352"/>
                    <a:pt x="103" y="352"/>
                    <a:pt x="103" y="352"/>
                  </a:cubicBezTo>
                  <a:cubicBezTo>
                    <a:pt x="117" y="358"/>
                    <a:pt x="131" y="363"/>
                    <a:pt x="146" y="3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56"/>
                    <a:pt x="149" y="153"/>
                    <a:pt x="151" y="153"/>
                  </a:cubicBezTo>
                  <a:cubicBezTo>
                    <a:pt x="154" y="153"/>
                    <a:pt x="157" y="156"/>
                    <a:pt x="157" y="158"/>
                  </a:cubicBezTo>
                  <a:cubicBezTo>
                    <a:pt x="157" y="273"/>
                    <a:pt x="157" y="273"/>
                    <a:pt x="157" y="273"/>
                  </a:cubicBezTo>
                  <a:cubicBezTo>
                    <a:pt x="157" y="282"/>
                    <a:pt x="165" y="290"/>
                    <a:pt x="174" y="290"/>
                  </a:cubicBezTo>
                  <a:cubicBezTo>
                    <a:pt x="184" y="290"/>
                    <a:pt x="191" y="282"/>
                    <a:pt x="191" y="273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1" y="121"/>
                    <a:pt x="169" y="99"/>
                    <a:pt x="140" y="99"/>
                  </a:cubicBezTo>
                  <a:close/>
                  <a:moveTo>
                    <a:pt x="96" y="85"/>
                  </a:moveTo>
                  <a:cubicBezTo>
                    <a:pt x="119" y="85"/>
                    <a:pt x="138" y="66"/>
                    <a:pt x="138" y="42"/>
                  </a:cubicBezTo>
                  <a:cubicBezTo>
                    <a:pt x="138" y="19"/>
                    <a:pt x="119" y="0"/>
                    <a:pt x="96" y="0"/>
                  </a:cubicBezTo>
                  <a:cubicBezTo>
                    <a:pt x="72" y="0"/>
                    <a:pt x="53" y="19"/>
                    <a:pt x="53" y="42"/>
                  </a:cubicBezTo>
                  <a:cubicBezTo>
                    <a:pt x="53" y="66"/>
                    <a:pt x="72" y="85"/>
                    <a:pt x="96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31" name="Freeform 151"/>
            <p:cNvSpPr>
              <a:spLocks noEditPoints="1"/>
            </p:cNvSpPr>
            <p:nvPr/>
          </p:nvSpPr>
          <p:spPr bwMode="auto">
            <a:xfrm>
              <a:off x="1538785" y="4694338"/>
              <a:ext cx="208955" cy="403721"/>
            </a:xfrm>
            <a:custGeom>
              <a:avLst/>
              <a:gdLst>
                <a:gd name="T0" fmla="*/ 95 w 190"/>
                <a:gd name="T1" fmla="*/ 85 h 367"/>
                <a:gd name="T2" fmla="*/ 137 w 190"/>
                <a:gd name="T3" fmla="*/ 42 h 367"/>
                <a:gd name="T4" fmla="*/ 95 w 190"/>
                <a:gd name="T5" fmla="*/ 0 h 367"/>
                <a:gd name="T6" fmla="*/ 53 w 190"/>
                <a:gd name="T7" fmla="*/ 42 h 367"/>
                <a:gd name="T8" fmla="*/ 95 w 190"/>
                <a:gd name="T9" fmla="*/ 85 h 367"/>
                <a:gd name="T10" fmla="*/ 140 w 190"/>
                <a:gd name="T11" fmla="*/ 99 h 367"/>
                <a:gd name="T12" fmla="*/ 104 w 190"/>
                <a:gd name="T13" fmla="*/ 99 h 367"/>
                <a:gd name="T14" fmla="*/ 110 w 190"/>
                <a:gd name="T15" fmla="*/ 170 h 367"/>
                <a:gd name="T16" fmla="*/ 95 w 190"/>
                <a:gd name="T17" fmla="*/ 185 h 367"/>
                <a:gd name="T18" fmla="*/ 80 w 190"/>
                <a:gd name="T19" fmla="*/ 170 h 367"/>
                <a:gd name="T20" fmla="*/ 86 w 190"/>
                <a:gd name="T21" fmla="*/ 99 h 367"/>
                <a:gd name="T22" fmla="*/ 50 w 190"/>
                <a:gd name="T23" fmla="*/ 99 h 367"/>
                <a:gd name="T24" fmla="*/ 0 w 190"/>
                <a:gd name="T25" fmla="*/ 150 h 367"/>
                <a:gd name="T26" fmla="*/ 0 w 190"/>
                <a:gd name="T27" fmla="*/ 273 h 367"/>
                <a:gd name="T28" fmla="*/ 17 w 190"/>
                <a:gd name="T29" fmla="*/ 290 h 367"/>
                <a:gd name="T30" fmla="*/ 34 w 190"/>
                <a:gd name="T31" fmla="*/ 273 h 367"/>
                <a:gd name="T32" fmla="*/ 34 w 190"/>
                <a:gd name="T33" fmla="*/ 158 h 367"/>
                <a:gd name="T34" fmla="*/ 40 w 190"/>
                <a:gd name="T35" fmla="*/ 153 h 367"/>
                <a:gd name="T36" fmla="*/ 45 w 190"/>
                <a:gd name="T37" fmla="*/ 158 h 367"/>
                <a:gd name="T38" fmla="*/ 45 w 190"/>
                <a:gd name="T39" fmla="*/ 367 h 367"/>
                <a:gd name="T40" fmla="*/ 88 w 190"/>
                <a:gd name="T41" fmla="*/ 352 h 367"/>
                <a:gd name="T42" fmla="*/ 88 w 190"/>
                <a:gd name="T43" fmla="*/ 290 h 367"/>
                <a:gd name="T44" fmla="*/ 102 w 190"/>
                <a:gd name="T45" fmla="*/ 290 h 367"/>
                <a:gd name="T46" fmla="*/ 102 w 190"/>
                <a:gd name="T47" fmla="*/ 346 h 367"/>
                <a:gd name="T48" fmla="*/ 145 w 190"/>
                <a:gd name="T49" fmla="*/ 321 h 367"/>
                <a:gd name="T50" fmla="*/ 145 w 190"/>
                <a:gd name="T51" fmla="*/ 158 h 367"/>
                <a:gd name="T52" fmla="*/ 150 w 190"/>
                <a:gd name="T53" fmla="*/ 153 h 367"/>
                <a:gd name="T54" fmla="*/ 156 w 190"/>
                <a:gd name="T55" fmla="*/ 158 h 367"/>
                <a:gd name="T56" fmla="*/ 156 w 190"/>
                <a:gd name="T57" fmla="*/ 273 h 367"/>
                <a:gd name="T58" fmla="*/ 173 w 190"/>
                <a:gd name="T59" fmla="*/ 290 h 367"/>
                <a:gd name="T60" fmla="*/ 190 w 190"/>
                <a:gd name="T61" fmla="*/ 273 h 367"/>
                <a:gd name="T62" fmla="*/ 190 w 190"/>
                <a:gd name="T63" fmla="*/ 150 h 367"/>
                <a:gd name="T64" fmla="*/ 140 w 190"/>
                <a:gd name="T65" fmla="*/ 9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0" h="367">
                  <a:moveTo>
                    <a:pt x="95" y="85"/>
                  </a:moveTo>
                  <a:cubicBezTo>
                    <a:pt x="118" y="85"/>
                    <a:pt x="137" y="66"/>
                    <a:pt x="137" y="42"/>
                  </a:cubicBezTo>
                  <a:cubicBezTo>
                    <a:pt x="137" y="19"/>
                    <a:pt x="118" y="0"/>
                    <a:pt x="95" y="0"/>
                  </a:cubicBezTo>
                  <a:cubicBezTo>
                    <a:pt x="72" y="0"/>
                    <a:pt x="53" y="19"/>
                    <a:pt x="53" y="42"/>
                  </a:cubicBezTo>
                  <a:cubicBezTo>
                    <a:pt x="53" y="66"/>
                    <a:pt x="72" y="85"/>
                    <a:pt x="95" y="85"/>
                  </a:cubicBezTo>
                  <a:close/>
                  <a:moveTo>
                    <a:pt x="140" y="99"/>
                  </a:moveTo>
                  <a:cubicBezTo>
                    <a:pt x="104" y="99"/>
                    <a:pt x="104" y="99"/>
                    <a:pt x="104" y="9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80" y="170"/>
                    <a:pt x="80" y="170"/>
                    <a:pt x="80" y="170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22" y="99"/>
                    <a:pt x="0" y="121"/>
                    <a:pt x="0" y="15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82"/>
                    <a:pt x="7" y="290"/>
                    <a:pt x="17" y="290"/>
                  </a:cubicBezTo>
                  <a:cubicBezTo>
                    <a:pt x="26" y="290"/>
                    <a:pt x="34" y="282"/>
                    <a:pt x="34" y="273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6"/>
                    <a:pt x="37" y="153"/>
                    <a:pt x="40" y="153"/>
                  </a:cubicBezTo>
                  <a:cubicBezTo>
                    <a:pt x="42" y="153"/>
                    <a:pt x="45" y="156"/>
                    <a:pt x="45" y="158"/>
                  </a:cubicBezTo>
                  <a:cubicBezTo>
                    <a:pt x="45" y="367"/>
                    <a:pt x="45" y="367"/>
                    <a:pt x="45" y="367"/>
                  </a:cubicBezTo>
                  <a:cubicBezTo>
                    <a:pt x="60" y="363"/>
                    <a:pt x="74" y="358"/>
                    <a:pt x="88" y="352"/>
                  </a:cubicBezTo>
                  <a:cubicBezTo>
                    <a:pt x="88" y="290"/>
                    <a:pt x="88" y="290"/>
                    <a:pt x="88" y="290"/>
                  </a:cubicBezTo>
                  <a:cubicBezTo>
                    <a:pt x="102" y="290"/>
                    <a:pt x="102" y="290"/>
                    <a:pt x="102" y="290"/>
                  </a:cubicBezTo>
                  <a:cubicBezTo>
                    <a:pt x="102" y="346"/>
                    <a:pt x="102" y="346"/>
                    <a:pt x="102" y="346"/>
                  </a:cubicBezTo>
                  <a:cubicBezTo>
                    <a:pt x="117" y="339"/>
                    <a:pt x="131" y="330"/>
                    <a:pt x="145" y="321"/>
                  </a:cubicBezTo>
                  <a:cubicBezTo>
                    <a:pt x="145" y="158"/>
                    <a:pt x="145" y="158"/>
                    <a:pt x="145" y="158"/>
                  </a:cubicBezTo>
                  <a:cubicBezTo>
                    <a:pt x="145" y="156"/>
                    <a:pt x="148" y="153"/>
                    <a:pt x="150" y="153"/>
                  </a:cubicBezTo>
                  <a:cubicBezTo>
                    <a:pt x="153" y="153"/>
                    <a:pt x="156" y="156"/>
                    <a:pt x="156" y="158"/>
                  </a:cubicBezTo>
                  <a:cubicBezTo>
                    <a:pt x="156" y="273"/>
                    <a:pt x="156" y="273"/>
                    <a:pt x="156" y="273"/>
                  </a:cubicBezTo>
                  <a:cubicBezTo>
                    <a:pt x="156" y="282"/>
                    <a:pt x="164" y="290"/>
                    <a:pt x="173" y="290"/>
                  </a:cubicBezTo>
                  <a:cubicBezTo>
                    <a:pt x="183" y="290"/>
                    <a:pt x="190" y="282"/>
                    <a:pt x="190" y="273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21"/>
                    <a:pt x="168" y="99"/>
                    <a:pt x="140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</p:grpSp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339F63E7-3C88-480E-97F5-F6F6257AA32D}"/>
              </a:ext>
            </a:extLst>
          </p:cNvPr>
          <p:cNvCxnSpPr/>
          <p:nvPr/>
        </p:nvCxnSpPr>
        <p:spPr>
          <a:xfrm>
            <a:off x="278661" y="6084142"/>
            <a:ext cx="2444750" cy="0"/>
          </a:xfrm>
          <a:prstGeom prst="line">
            <a:avLst/>
          </a:prstGeom>
          <a:ln>
            <a:solidFill>
              <a:srgbClr val="5F46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1B2A9F37-2A6E-4786-9F5B-E62ADA9C3761}"/>
              </a:ext>
            </a:extLst>
          </p:cNvPr>
          <p:cNvSpPr txBox="1"/>
          <p:nvPr/>
        </p:nvSpPr>
        <p:spPr>
          <a:xfrm>
            <a:off x="278661" y="6084142"/>
            <a:ext cx="6302375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За кредитом не смогут обратиться организации, осуществляющие подакцизные виды деятельности, а также финансовой сферы и сферы жилого строительства</a:t>
            </a:r>
            <a:endParaRPr lang="ru-RU" sz="1400" dirty="0">
              <a:solidFill>
                <a:schemeClr val="tx2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5BDB9BF2-4607-4848-BBAD-32419177300D}"/>
              </a:ext>
            </a:extLst>
          </p:cNvPr>
          <p:cNvSpPr/>
          <p:nvPr/>
        </p:nvSpPr>
        <p:spPr>
          <a:xfrm>
            <a:off x="769701" y="139214"/>
            <a:ext cx="145859" cy="792480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F5E82385-1F38-4827-987B-B5D44CBFDB7B}"/>
              </a:ext>
            </a:extLst>
          </p:cNvPr>
          <p:cNvSpPr txBox="1"/>
          <p:nvPr/>
        </p:nvSpPr>
        <p:spPr>
          <a:xfrm>
            <a:off x="1035674" y="192136"/>
            <a:ext cx="10471850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Федеральные</a:t>
            </a: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A3DD0FA-FE4D-4080-A19F-224635171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DDD2EF1F-990A-49A6-A0E2-0D91C6EEA473}" type="slidenum">
              <a:rPr lang="uk-UA" altLang="ru-RU" smtClean="0">
                <a:solidFill>
                  <a:srgbClr val="62412F"/>
                </a:solidFill>
              </a:rPr>
              <a:pPr>
                <a:defRPr/>
              </a:pPr>
              <a:t>2</a:t>
            </a:fld>
            <a:endParaRPr lang="uk-UA" altLang="ru-RU" dirty="0">
              <a:solidFill>
                <a:srgbClr val="62412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23411" y="1083002"/>
            <a:ext cx="71449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Антикризисные программы льготного кредитования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29848" y="5336143"/>
            <a:ext cx="5504199" cy="369332"/>
          </a:xfrm>
          <a:prstGeom prst="rect">
            <a:avLst/>
          </a:prstGeom>
          <a:solidFill>
            <a:srgbClr val="6241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b="1" dirty="0" smtClean="0"/>
              <a:t>Срок действия программы - до</a:t>
            </a:r>
            <a:r>
              <a:rPr lang="ru-RU" b="1" dirty="0"/>
              <a:t> 30 декабря 2022 года</a:t>
            </a: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8" b="18612"/>
          <a:stretch/>
        </p:blipFill>
        <p:spPr bwMode="auto">
          <a:xfrm>
            <a:off x="9427181" y="6153551"/>
            <a:ext cx="1778817" cy="70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0903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448675" y="4552950"/>
            <a:ext cx="2838450" cy="2305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8" name="AutoShape 14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2" name="AutoShape 18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8" b="18612"/>
          <a:stretch/>
        </p:blipFill>
        <p:spPr bwMode="auto">
          <a:xfrm>
            <a:off x="9427181" y="6153551"/>
            <a:ext cx="1778817" cy="70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oup 63"/>
          <p:cNvGrpSpPr/>
          <p:nvPr/>
        </p:nvGrpSpPr>
        <p:grpSpPr>
          <a:xfrm>
            <a:off x="774051" y="95249"/>
            <a:ext cx="610265" cy="666216"/>
            <a:chOff x="1160860" y="4420891"/>
            <a:chExt cx="674589" cy="679748"/>
          </a:xfrm>
          <a:solidFill>
            <a:schemeClr val="bg1"/>
          </a:solidFill>
        </p:grpSpPr>
        <p:sp>
          <p:nvSpPr>
            <p:cNvPr id="27" name="Freeform 148"/>
            <p:cNvSpPr>
              <a:spLocks noEditPoints="1"/>
            </p:cNvSpPr>
            <p:nvPr/>
          </p:nvSpPr>
          <p:spPr bwMode="auto">
            <a:xfrm>
              <a:off x="1160860" y="4420891"/>
              <a:ext cx="674589" cy="537864"/>
            </a:xfrm>
            <a:custGeom>
              <a:avLst/>
              <a:gdLst>
                <a:gd name="T0" fmla="*/ 611 w 613"/>
                <a:gd name="T1" fmla="*/ 288 h 489"/>
                <a:gd name="T2" fmla="*/ 578 w 613"/>
                <a:gd name="T3" fmla="*/ 167 h 489"/>
                <a:gd name="T4" fmla="*/ 574 w 613"/>
                <a:gd name="T5" fmla="*/ 160 h 489"/>
                <a:gd name="T6" fmla="*/ 390 w 613"/>
                <a:gd name="T7" fmla="*/ 13 h 489"/>
                <a:gd name="T8" fmla="*/ 251 w 613"/>
                <a:gd name="T9" fmla="*/ 7 h 489"/>
                <a:gd name="T10" fmla="*/ 149 w 613"/>
                <a:gd name="T11" fmla="*/ 45 h 489"/>
                <a:gd name="T12" fmla="*/ 100 w 613"/>
                <a:gd name="T13" fmla="*/ 82 h 489"/>
                <a:gd name="T14" fmla="*/ 11 w 613"/>
                <a:gd name="T15" fmla="*/ 380 h 489"/>
                <a:gd name="T16" fmla="*/ 35 w 613"/>
                <a:gd name="T17" fmla="*/ 444 h 489"/>
                <a:gd name="T18" fmla="*/ 63 w 613"/>
                <a:gd name="T19" fmla="*/ 464 h 489"/>
                <a:gd name="T20" fmla="*/ 45 w 613"/>
                <a:gd name="T21" fmla="*/ 433 h 489"/>
                <a:gd name="T22" fmla="*/ 28 w 613"/>
                <a:gd name="T23" fmla="*/ 384 h 489"/>
                <a:gd name="T24" fmla="*/ 79 w 613"/>
                <a:gd name="T25" fmla="*/ 307 h 489"/>
                <a:gd name="T26" fmla="*/ 124 w 613"/>
                <a:gd name="T27" fmla="*/ 331 h 489"/>
                <a:gd name="T28" fmla="*/ 96 w 613"/>
                <a:gd name="T29" fmla="*/ 300 h 489"/>
                <a:gd name="T30" fmla="*/ 262 w 613"/>
                <a:gd name="T31" fmla="*/ 214 h 489"/>
                <a:gd name="T32" fmla="*/ 168 w 613"/>
                <a:gd name="T33" fmla="*/ 164 h 489"/>
                <a:gd name="T34" fmla="*/ 306 w 613"/>
                <a:gd name="T35" fmla="*/ 116 h 489"/>
                <a:gd name="T36" fmla="*/ 395 w 613"/>
                <a:gd name="T37" fmla="*/ 122 h 489"/>
                <a:gd name="T38" fmla="*/ 463 w 613"/>
                <a:gd name="T39" fmla="*/ 131 h 489"/>
                <a:gd name="T40" fmla="*/ 501 w 613"/>
                <a:gd name="T41" fmla="*/ 272 h 489"/>
                <a:gd name="T42" fmla="*/ 515 w 613"/>
                <a:gd name="T43" fmla="*/ 339 h 489"/>
                <a:gd name="T44" fmla="*/ 528 w 613"/>
                <a:gd name="T45" fmla="*/ 272 h 489"/>
                <a:gd name="T46" fmla="*/ 572 w 613"/>
                <a:gd name="T47" fmla="*/ 400 h 489"/>
                <a:gd name="T48" fmla="*/ 564 w 613"/>
                <a:gd name="T49" fmla="*/ 418 h 489"/>
                <a:gd name="T50" fmla="*/ 600 w 613"/>
                <a:gd name="T51" fmla="*/ 390 h 489"/>
                <a:gd name="T52" fmla="*/ 509 w 613"/>
                <a:gd name="T53" fmla="*/ 101 h 489"/>
                <a:gd name="T54" fmla="*/ 483 w 613"/>
                <a:gd name="T55" fmla="*/ 81 h 489"/>
                <a:gd name="T56" fmla="*/ 273 w 613"/>
                <a:gd name="T57" fmla="*/ 22 h 489"/>
                <a:gd name="T58" fmla="*/ 110 w 613"/>
                <a:gd name="T59" fmla="*/ 92 h 489"/>
                <a:gd name="T60" fmla="*/ 224 w 613"/>
                <a:gd name="T61" fmla="*/ 29 h 489"/>
                <a:gd name="T62" fmla="*/ 105 w 613"/>
                <a:gd name="T63" fmla="*/ 103 h 489"/>
                <a:gd name="T64" fmla="*/ 49 w 613"/>
                <a:gd name="T65" fmla="*/ 172 h 489"/>
                <a:gd name="T66" fmla="*/ 39 w 613"/>
                <a:gd name="T67" fmla="*/ 257 h 489"/>
                <a:gd name="T68" fmla="*/ 107 w 613"/>
                <a:gd name="T69" fmla="*/ 132 h 489"/>
                <a:gd name="T70" fmla="*/ 155 w 613"/>
                <a:gd name="T71" fmla="*/ 156 h 489"/>
                <a:gd name="T72" fmla="*/ 231 w 613"/>
                <a:gd name="T73" fmla="*/ 47 h 489"/>
                <a:gd name="T74" fmla="*/ 252 w 613"/>
                <a:gd name="T75" fmla="*/ 66 h 489"/>
                <a:gd name="T76" fmla="*/ 327 w 613"/>
                <a:gd name="T77" fmla="*/ 32 h 489"/>
                <a:gd name="T78" fmla="*/ 280 w 613"/>
                <a:gd name="T79" fmla="*/ 66 h 489"/>
                <a:gd name="T80" fmla="*/ 365 w 613"/>
                <a:gd name="T81" fmla="*/ 100 h 489"/>
                <a:gd name="T82" fmla="*/ 387 w 613"/>
                <a:gd name="T83" fmla="*/ 57 h 489"/>
                <a:gd name="T84" fmla="*/ 354 w 613"/>
                <a:gd name="T85" fmla="*/ 29 h 489"/>
                <a:gd name="T86" fmla="*/ 385 w 613"/>
                <a:gd name="T87" fmla="*/ 31 h 489"/>
                <a:gd name="T88" fmla="*/ 382 w 613"/>
                <a:gd name="T89" fmla="*/ 41 h 489"/>
                <a:gd name="T90" fmla="*/ 411 w 613"/>
                <a:gd name="T91" fmla="*/ 60 h 489"/>
                <a:gd name="T92" fmla="*/ 497 w 613"/>
                <a:gd name="T93" fmla="*/ 114 h 489"/>
                <a:gd name="T94" fmla="*/ 564 w 613"/>
                <a:gd name="T95" fmla="*/ 252 h 489"/>
                <a:gd name="T96" fmla="*/ 480 w 613"/>
                <a:gd name="T97" fmla="*/ 131 h 489"/>
                <a:gd name="T98" fmla="*/ 572 w 613"/>
                <a:gd name="T99" fmla="*/ 249 h 489"/>
                <a:gd name="T100" fmla="*/ 550 w 613"/>
                <a:gd name="T101" fmla="*/ 160 h 489"/>
                <a:gd name="T102" fmla="*/ 561 w 613"/>
                <a:gd name="T103" fmla="*/ 167 h 489"/>
                <a:gd name="T104" fmla="*/ 587 w 613"/>
                <a:gd name="T105" fmla="*/ 231 h 489"/>
                <a:gd name="T106" fmla="*/ 588 w 613"/>
                <a:gd name="T107" fmla="*/ 256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13" h="489">
                  <a:moveTo>
                    <a:pt x="600" y="390"/>
                  </a:moveTo>
                  <a:cubicBezTo>
                    <a:pt x="600" y="390"/>
                    <a:pt x="600" y="390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lose/>
                  <a:moveTo>
                    <a:pt x="611" y="288"/>
                  </a:moveTo>
                  <a:cubicBezTo>
                    <a:pt x="609" y="266"/>
                    <a:pt x="606" y="245"/>
                    <a:pt x="600" y="224"/>
                  </a:cubicBezTo>
                  <a:cubicBezTo>
                    <a:pt x="600" y="224"/>
                    <a:pt x="600" y="224"/>
                    <a:pt x="600" y="224"/>
                  </a:cubicBezTo>
                  <a:cubicBezTo>
                    <a:pt x="600" y="224"/>
                    <a:pt x="600" y="224"/>
                    <a:pt x="600" y="224"/>
                  </a:cubicBezTo>
                  <a:cubicBezTo>
                    <a:pt x="594" y="204"/>
                    <a:pt x="587" y="185"/>
                    <a:pt x="578" y="167"/>
                  </a:cubicBezTo>
                  <a:cubicBezTo>
                    <a:pt x="577" y="167"/>
                    <a:pt x="577" y="167"/>
                    <a:pt x="577" y="167"/>
                  </a:cubicBezTo>
                  <a:cubicBezTo>
                    <a:pt x="577" y="166"/>
                    <a:pt x="577" y="166"/>
                    <a:pt x="577" y="165"/>
                  </a:cubicBezTo>
                  <a:cubicBezTo>
                    <a:pt x="576" y="164"/>
                    <a:pt x="575" y="163"/>
                    <a:pt x="575" y="162"/>
                  </a:cubicBezTo>
                  <a:cubicBezTo>
                    <a:pt x="574" y="161"/>
                    <a:pt x="574" y="160"/>
                    <a:pt x="574" y="160"/>
                  </a:cubicBezTo>
                  <a:cubicBezTo>
                    <a:pt x="557" y="130"/>
                    <a:pt x="536" y="103"/>
                    <a:pt x="511" y="80"/>
                  </a:cubicBezTo>
                  <a:cubicBezTo>
                    <a:pt x="511" y="80"/>
                    <a:pt x="510" y="80"/>
                    <a:pt x="510" y="79"/>
                  </a:cubicBezTo>
                  <a:cubicBezTo>
                    <a:pt x="509" y="79"/>
                    <a:pt x="509" y="79"/>
                    <a:pt x="509" y="79"/>
                  </a:cubicBezTo>
                  <a:cubicBezTo>
                    <a:pt x="476" y="49"/>
                    <a:pt x="436" y="26"/>
                    <a:pt x="390" y="13"/>
                  </a:cubicBezTo>
                  <a:cubicBezTo>
                    <a:pt x="356" y="3"/>
                    <a:pt x="322" y="0"/>
                    <a:pt x="288" y="2"/>
                  </a:cubicBezTo>
                  <a:cubicBezTo>
                    <a:pt x="277" y="3"/>
                    <a:pt x="265" y="4"/>
                    <a:pt x="253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2" y="6"/>
                    <a:pt x="252" y="6"/>
                    <a:pt x="251" y="7"/>
                  </a:cubicBezTo>
                  <a:cubicBezTo>
                    <a:pt x="218" y="13"/>
                    <a:pt x="186" y="24"/>
                    <a:pt x="156" y="41"/>
                  </a:cubicBezTo>
                  <a:cubicBezTo>
                    <a:pt x="156" y="41"/>
                    <a:pt x="155" y="42"/>
                    <a:pt x="154" y="42"/>
                  </a:cubicBezTo>
                  <a:cubicBezTo>
                    <a:pt x="153" y="43"/>
                    <a:pt x="152" y="44"/>
                    <a:pt x="151" y="44"/>
                  </a:cubicBezTo>
                  <a:cubicBezTo>
                    <a:pt x="150" y="45"/>
                    <a:pt x="150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32" y="56"/>
                    <a:pt x="115" y="68"/>
                    <a:pt x="100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60" y="119"/>
                    <a:pt x="29" y="167"/>
                    <a:pt x="13" y="223"/>
                  </a:cubicBezTo>
                  <a:cubicBezTo>
                    <a:pt x="4" y="257"/>
                    <a:pt x="0" y="291"/>
                    <a:pt x="2" y="324"/>
                  </a:cubicBezTo>
                  <a:cubicBezTo>
                    <a:pt x="3" y="343"/>
                    <a:pt x="6" y="362"/>
                    <a:pt x="11" y="380"/>
                  </a:cubicBezTo>
                  <a:cubicBezTo>
                    <a:pt x="11" y="380"/>
                    <a:pt x="11" y="380"/>
                    <a:pt x="11" y="380"/>
                  </a:cubicBezTo>
                  <a:cubicBezTo>
                    <a:pt x="11" y="380"/>
                    <a:pt x="11" y="380"/>
                    <a:pt x="11" y="380"/>
                  </a:cubicBezTo>
                  <a:cubicBezTo>
                    <a:pt x="16" y="401"/>
                    <a:pt x="23" y="421"/>
                    <a:pt x="32" y="439"/>
                  </a:cubicBezTo>
                  <a:cubicBezTo>
                    <a:pt x="33" y="440"/>
                    <a:pt x="33" y="440"/>
                    <a:pt x="33" y="440"/>
                  </a:cubicBezTo>
                  <a:cubicBezTo>
                    <a:pt x="33" y="442"/>
                    <a:pt x="34" y="443"/>
                    <a:pt x="35" y="444"/>
                  </a:cubicBezTo>
                  <a:cubicBezTo>
                    <a:pt x="35" y="445"/>
                    <a:pt x="35" y="445"/>
                    <a:pt x="36" y="446"/>
                  </a:cubicBezTo>
                  <a:cubicBezTo>
                    <a:pt x="36" y="446"/>
                    <a:pt x="36" y="446"/>
                    <a:pt x="36" y="446"/>
                  </a:cubicBezTo>
                  <a:cubicBezTo>
                    <a:pt x="43" y="461"/>
                    <a:pt x="52" y="475"/>
                    <a:pt x="63" y="489"/>
                  </a:cubicBezTo>
                  <a:cubicBezTo>
                    <a:pt x="63" y="464"/>
                    <a:pt x="63" y="464"/>
                    <a:pt x="63" y="464"/>
                  </a:cubicBezTo>
                  <a:cubicBezTo>
                    <a:pt x="59" y="459"/>
                    <a:pt x="56" y="453"/>
                    <a:pt x="53" y="448"/>
                  </a:cubicBezTo>
                  <a:cubicBezTo>
                    <a:pt x="51" y="444"/>
                    <a:pt x="49" y="441"/>
                    <a:pt x="47" y="438"/>
                  </a:cubicBezTo>
                  <a:cubicBezTo>
                    <a:pt x="47" y="436"/>
                    <a:pt x="46" y="435"/>
                    <a:pt x="46" y="434"/>
                  </a:cubicBezTo>
                  <a:cubicBezTo>
                    <a:pt x="45" y="433"/>
                    <a:pt x="45" y="433"/>
                    <a:pt x="45" y="433"/>
                  </a:cubicBezTo>
                  <a:cubicBezTo>
                    <a:pt x="43" y="429"/>
                    <a:pt x="41" y="424"/>
                    <a:pt x="39" y="419"/>
                  </a:cubicBezTo>
                  <a:cubicBezTo>
                    <a:pt x="46" y="425"/>
                    <a:pt x="54" y="431"/>
                    <a:pt x="63" y="437"/>
                  </a:cubicBezTo>
                  <a:cubicBezTo>
                    <a:pt x="63" y="420"/>
                    <a:pt x="63" y="420"/>
                    <a:pt x="63" y="420"/>
                  </a:cubicBezTo>
                  <a:cubicBezTo>
                    <a:pt x="45" y="407"/>
                    <a:pt x="33" y="394"/>
                    <a:pt x="28" y="384"/>
                  </a:cubicBezTo>
                  <a:cubicBezTo>
                    <a:pt x="24" y="369"/>
                    <a:pt x="22" y="354"/>
                    <a:pt x="21" y="338"/>
                  </a:cubicBezTo>
                  <a:cubicBezTo>
                    <a:pt x="19" y="313"/>
                    <a:pt x="21" y="288"/>
                    <a:pt x="27" y="264"/>
                  </a:cubicBezTo>
                  <a:cubicBezTo>
                    <a:pt x="27" y="265"/>
                    <a:pt x="28" y="266"/>
                    <a:pt x="29" y="266"/>
                  </a:cubicBezTo>
                  <a:cubicBezTo>
                    <a:pt x="40" y="279"/>
                    <a:pt x="58" y="293"/>
                    <a:pt x="79" y="307"/>
                  </a:cubicBezTo>
                  <a:cubicBezTo>
                    <a:pt x="73" y="328"/>
                    <a:pt x="70" y="350"/>
                    <a:pt x="68" y="371"/>
                  </a:cubicBezTo>
                  <a:cubicBezTo>
                    <a:pt x="72" y="362"/>
                    <a:pt x="78" y="354"/>
                    <a:pt x="85" y="347"/>
                  </a:cubicBezTo>
                  <a:cubicBezTo>
                    <a:pt x="87" y="336"/>
                    <a:pt x="89" y="325"/>
                    <a:pt x="92" y="314"/>
                  </a:cubicBezTo>
                  <a:cubicBezTo>
                    <a:pt x="102" y="320"/>
                    <a:pt x="112" y="325"/>
                    <a:pt x="124" y="331"/>
                  </a:cubicBezTo>
                  <a:cubicBezTo>
                    <a:pt x="126" y="331"/>
                    <a:pt x="127" y="331"/>
                    <a:pt x="129" y="331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27" y="326"/>
                    <a:pt x="123" y="320"/>
                    <a:pt x="120" y="313"/>
                  </a:cubicBezTo>
                  <a:cubicBezTo>
                    <a:pt x="112" y="309"/>
                    <a:pt x="104" y="304"/>
                    <a:pt x="96" y="300"/>
                  </a:cubicBezTo>
                  <a:cubicBezTo>
                    <a:pt x="106" y="268"/>
                    <a:pt x="120" y="236"/>
                    <a:pt x="139" y="204"/>
                  </a:cubicBezTo>
                  <a:cubicBezTo>
                    <a:pt x="146" y="194"/>
                    <a:pt x="152" y="184"/>
                    <a:pt x="159" y="175"/>
                  </a:cubicBezTo>
                  <a:cubicBezTo>
                    <a:pt x="183" y="189"/>
                    <a:pt x="213" y="203"/>
                    <a:pt x="246" y="216"/>
                  </a:cubicBezTo>
                  <a:cubicBezTo>
                    <a:pt x="251" y="215"/>
                    <a:pt x="257" y="214"/>
                    <a:pt x="262" y="214"/>
                  </a:cubicBezTo>
                  <a:cubicBezTo>
                    <a:pt x="264" y="214"/>
                    <a:pt x="264" y="214"/>
                    <a:pt x="264" y="214"/>
                  </a:cubicBezTo>
                  <a:cubicBezTo>
                    <a:pt x="262" y="211"/>
                    <a:pt x="259" y="208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22" y="192"/>
                    <a:pt x="192" y="178"/>
                    <a:pt x="168" y="164"/>
                  </a:cubicBezTo>
                  <a:cubicBezTo>
                    <a:pt x="197" y="126"/>
                    <a:pt x="231" y="96"/>
                    <a:pt x="266" y="75"/>
                  </a:cubicBezTo>
                  <a:cubicBezTo>
                    <a:pt x="279" y="83"/>
                    <a:pt x="296" y="90"/>
                    <a:pt x="314" y="98"/>
                  </a:cubicBezTo>
                  <a:cubicBezTo>
                    <a:pt x="310" y="103"/>
                    <a:pt x="307" y="110"/>
                    <a:pt x="303" y="116"/>
                  </a:cubicBezTo>
                  <a:cubicBezTo>
                    <a:pt x="304" y="116"/>
                    <a:pt x="305" y="116"/>
                    <a:pt x="306" y="116"/>
                  </a:cubicBezTo>
                  <a:cubicBezTo>
                    <a:pt x="311" y="116"/>
                    <a:pt x="315" y="116"/>
                    <a:pt x="319" y="117"/>
                  </a:cubicBezTo>
                  <a:cubicBezTo>
                    <a:pt x="322" y="112"/>
                    <a:pt x="325" y="107"/>
                    <a:pt x="328" y="103"/>
                  </a:cubicBezTo>
                  <a:cubicBezTo>
                    <a:pt x="339" y="107"/>
                    <a:pt x="350" y="110"/>
                    <a:pt x="361" y="113"/>
                  </a:cubicBezTo>
                  <a:cubicBezTo>
                    <a:pt x="373" y="117"/>
                    <a:pt x="384" y="120"/>
                    <a:pt x="395" y="122"/>
                  </a:cubicBezTo>
                  <a:cubicBezTo>
                    <a:pt x="396" y="152"/>
                    <a:pt x="394" y="188"/>
                    <a:pt x="390" y="227"/>
                  </a:cubicBezTo>
                  <a:cubicBezTo>
                    <a:pt x="395" y="231"/>
                    <a:pt x="399" y="235"/>
                    <a:pt x="403" y="239"/>
                  </a:cubicBezTo>
                  <a:cubicBezTo>
                    <a:pt x="408" y="197"/>
                    <a:pt x="410" y="158"/>
                    <a:pt x="409" y="125"/>
                  </a:cubicBezTo>
                  <a:cubicBezTo>
                    <a:pt x="429" y="128"/>
                    <a:pt x="447" y="130"/>
                    <a:pt x="463" y="131"/>
                  </a:cubicBezTo>
                  <a:cubicBezTo>
                    <a:pt x="481" y="167"/>
                    <a:pt x="494" y="211"/>
                    <a:pt x="500" y="258"/>
                  </a:cubicBezTo>
                  <a:cubicBezTo>
                    <a:pt x="496" y="258"/>
                    <a:pt x="491" y="258"/>
                    <a:pt x="487" y="257"/>
                  </a:cubicBezTo>
                  <a:cubicBezTo>
                    <a:pt x="490" y="262"/>
                    <a:pt x="493" y="267"/>
                    <a:pt x="494" y="272"/>
                  </a:cubicBezTo>
                  <a:cubicBezTo>
                    <a:pt x="497" y="272"/>
                    <a:pt x="499" y="272"/>
                    <a:pt x="501" y="272"/>
                  </a:cubicBezTo>
                  <a:cubicBezTo>
                    <a:pt x="501" y="275"/>
                    <a:pt x="501" y="277"/>
                    <a:pt x="501" y="279"/>
                  </a:cubicBezTo>
                  <a:cubicBezTo>
                    <a:pt x="502" y="289"/>
                    <a:pt x="502" y="298"/>
                    <a:pt x="502" y="307"/>
                  </a:cubicBezTo>
                  <a:cubicBezTo>
                    <a:pt x="502" y="316"/>
                    <a:pt x="502" y="325"/>
                    <a:pt x="501" y="333"/>
                  </a:cubicBezTo>
                  <a:cubicBezTo>
                    <a:pt x="506" y="334"/>
                    <a:pt x="511" y="336"/>
                    <a:pt x="515" y="339"/>
                  </a:cubicBezTo>
                  <a:cubicBezTo>
                    <a:pt x="516" y="328"/>
                    <a:pt x="516" y="318"/>
                    <a:pt x="516" y="307"/>
                  </a:cubicBezTo>
                  <a:cubicBezTo>
                    <a:pt x="517" y="298"/>
                    <a:pt x="516" y="288"/>
                    <a:pt x="516" y="279"/>
                  </a:cubicBezTo>
                  <a:cubicBezTo>
                    <a:pt x="516" y="277"/>
                    <a:pt x="515" y="274"/>
                    <a:pt x="515" y="272"/>
                  </a:cubicBezTo>
                  <a:cubicBezTo>
                    <a:pt x="520" y="272"/>
                    <a:pt x="524" y="272"/>
                    <a:pt x="528" y="272"/>
                  </a:cubicBezTo>
                  <a:cubicBezTo>
                    <a:pt x="544" y="271"/>
                    <a:pt x="557" y="269"/>
                    <a:pt x="568" y="265"/>
                  </a:cubicBezTo>
                  <a:cubicBezTo>
                    <a:pt x="571" y="265"/>
                    <a:pt x="573" y="264"/>
                    <a:pt x="575" y="263"/>
                  </a:cubicBezTo>
                  <a:cubicBezTo>
                    <a:pt x="578" y="278"/>
                    <a:pt x="580" y="292"/>
                    <a:pt x="581" y="307"/>
                  </a:cubicBezTo>
                  <a:cubicBezTo>
                    <a:pt x="583" y="339"/>
                    <a:pt x="580" y="370"/>
                    <a:pt x="572" y="400"/>
                  </a:cubicBezTo>
                  <a:cubicBezTo>
                    <a:pt x="568" y="401"/>
                    <a:pt x="564" y="403"/>
                    <a:pt x="560" y="405"/>
                  </a:cubicBezTo>
                  <a:cubicBezTo>
                    <a:pt x="557" y="405"/>
                    <a:pt x="554" y="406"/>
                    <a:pt x="550" y="407"/>
                  </a:cubicBezTo>
                  <a:cubicBezTo>
                    <a:pt x="550" y="422"/>
                    <a:pt x="550" y="422"/>
                    <a:pt x="550" y="422"/>
                  </a:cubicBezTo>
                  <a:cubicBezTo>
                    <a:pt x="555" y="421"/>
                    <a:pt x="560" y="420"/>
                    <a:pt x="564" y="418"/>
                  </a:cubicBezTo>
                  <a:cubicBezTo>
                    <a:pt x="565" y="418"/>
                    <a:pt x="566" y="418"/>
                    <a:pt x="567" y="417"/>
                  </a:cubicBezTo>
                  <a:cubicBezTo>
                    <a:pt x="562" y="430"/>
                    <a:pt x="557" y="443"/>
                    <a:pt x="550" y="455"/>
                  </a:cubicBezTo>
                  <a:cubicBezTo>
                    <a:pt x="550" y="489"/>
                    <a:pt x="550" y="489"/>
                    <a:pt x="550" y="489"/>
                  </a:cubicBezTo>
                  <a:cubicBezTo>
                    <a:pt x="572" y="460"/>
                    <a:pt x="589" y="427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ubicBezTo>
                    <a:pt x="609" y="356"/>
                    <a:pt x="613" y="322"/>
                    <a:pt x="611" y="288"/>
                  </a:cubicBezTo>
                  <a:close/>
                  <a:moveTo>
                    <a:pt x="509" y="101"/>
                  </a:moveTo>
                  <a:cubicBezTo>
                    <a:pt x="510" y="103"/>
                    <a:pt x="510" y="104"/>
                    <a:pt x="510" y="104"/>
                  </a:cubicBezTo>
                  <a:cubicBezTo>
                    <a:pt x="510" y="105"/>
                    <a:pt x="510" y="105"/>
                    <a:pt x="510" y="106"/>
                  </a:cubicBezTo>
                  <a:cubicBezTo>
                    <a:pt x="510" y="106"/>
                    <a:pt x="510" y="106"/>
                    <a:pt x="510" y="106"/>
                  </a:cubicBezTo>
                  <a:cubicBezTo>
                    <a:pt x="501" y="97"/>
                    <a:pt x="492" y="89"/>
                    <a:pt x="483" y="81"/>
                  </a:cubicBezTo>
                  <a:cubicBezTo>
                    <a:pt x="492" y="87"/>
                    <a:pt x="501" y="94"/>
                    <a:pt x="509" y="101"/>
                  </a:cubicBezTo>
                  <a:close/>
                  <a:moveTo>
                    <a:pt x="239" y="29"/>
                  </a:moveTo>
                  <a:cubicBezTo>
                    <a:pt x="239" y="28"/>
                    <a:pt x="240" y="27"/>
                    <a:pt x="242" y="25"/>
                  </a:cubicBezTo>
                  <a:cubicBezTo>
                    <a:pt x="252" y="23"/>
                    <a:pt x="262" y="22"/>
                    <a:pt x="273" y="22"/>
                  </a:cubicBezTo>
                  <a:cubicBezTo>
                    <a:pt x="273" y="22"/>
                    <a:pt x="274" y="22"/>
                    <a:pt x="275" y="21"/>
                  </a:cubicBezTo>
                  <a:cubicBezTo>
                    <a:pt x="263" y="23"/>
                    <a:pt x="251" y="26"/>
                    <a:pt x="239" y="29"/>
                  </a:cubicBezTo>
                  <a:close/>
                  <a:moveTo>
                    <a:pt x="106" y="99"/>
                  </a:moveTo>
                  <a:cubicBezTo>
                    <a:pt x="106" y="97"/>
                    <a:pt x="108" y="95"/>
                    <a:pt x="110" y="92"/>
                  </a:cubicBezTo>
                  <a:cubicBezTo>
                    <a:pt x="125" y="79"/>
                    <a:pt x="141" y="67"/>
                    <a:pt x="158" y="57"/>
                  </a:cubicBezTo>
                  <a:cubicBezTo>
                    <a:pt x="159" y="56"/>
                    <a:pt x="160" y="55"/>
                    <a:pt x="162" y="54"/>
                  </a:cubicBezTo>
                  <a:cubicBezTo>
                    <a:pt x="162" y="54"/>
                    <a:pt x="163" y="54"/>
                    <a:pt x="163" y="54"/>
                  </a:cubicBezTo>
                  <a:cubicBezTo>
                    <a:pt x="183" y="43"/>
                    <a:pt x="203" y="34"/>
                    <a:pt x="224" y="29"/>
                  </a:cubicBezTo>
                  <a:cubicBezTo>
                    <a:pt x="224" y="30"/>
                    <a:pt x="224" y="31"/>
                    <a:pt x="224" y="31"/>
                  </a:cubicBezTo>
                  <a:cubicBezTo>
                    <a:pt x="224" y="32"/>
                    <a:pt x="224" y="33"/>
                    <a:pt x="225" y="34"/>
                  </a:cubicBezTo>
                  <a:cubicBezTo>
                    <a:pt x="208" y="39"/>
                    <a:pt x="192" y="46"/>
                    <a:pt x="176" y="54"/>
                  </a:cubicBezTo>
                  <a:cubicBezTo>
                    <a:pt x="150" y="67"/>
                    <a:pt x="126" y="84"/>
                    <a:pt x="105" y="103"/>
                  </a:cubicBezTo>
                  <a:cubicBezTo>
                    <a:pt x="105" y="102"/>
                    <a:pt x="105" y="100"/>
                    <a:pt x="106" y="99"/>
                  </a:cubicBezTo>
                  <a:close/>
                  <a:moveTo>
                    <a:pt x="92" y="110"/>
                  </a:moveTo>
                  <a:cubicBezTo>
                    <a:pt x="92" y="112"/>
                    <a:pt x="93" y="113"/>
                    <a:pt x="93" y="115"/>
                  </a:cubicBezTo>
                  <a:cubicBezTo>
                    <a:pt x="76" y="132"/>
                    <a:pt x="61" y="152"/>
                    <a:pt x="49" y="172"/>
                  </a:cubicBezTo>
                  <a:cubicBezTo>
                    <a:pt x="61" y="149"/>
                    <a:pt x="75" y="129"/>
                    <a:pt x="92" y="110"/>
                  </a:cubicBezTo>
                  <a:close/>
                  <a:moveTo>
                    <a:pt x="127" y="197"/>
                  </a:moveTo>
                  <a:cubicBezTo>
                    <a:pt x="108" y="228"/>
                    <a:pt x="94" y="260"/>
                    <a:pt x="84" y="292"/>
                  </a:cubicBezTo>
                  <a:cubicBezTo>
                    <a:pt x="64" y="280"/>
                    <a:pt x="49" y="268"/>
                    <a:pt x="39" y="257"/>
                  </a:cubicBezTo>
                  <a:cubicBezTo>
                    <a:pt x="36" y="253"/>
                    <a:pt x="33" y="249"/>
                    <a:pt x="31" y="246"/>
                  </a:cubicBezTo>
                  <a:cubicBezTo>
                    <a:pt x="44" y="203"/>
                    <a:pt x="68" y="162"/>
                    <a:pt x="101" y="128"/>
                  </a:cubicBezTo>
                  <a:cubicBezTo>
                    <a:pt x="102" y="130"/>
                    <a:pt x="104" y="132"/>
                    <a:pt x="105" y="134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15" y="145"/>
                    <a:pt x="129" y="156"/>
                    <a:pt x="147" y="168"/>
                  </a:cubicBezTo>
                  <a:cubicBezTo>
                    <a:pt x="140" y="177"/>
                    <a:pt x="133" y="187"/>
                    <a:pt x="127" y="197"/>
                  </a:cubicBezTo>
                  <a:close/>
                  <a:moveTo>
                    <a:pt x="155" y="156"/>
                  </a:moveTo>
                  <a:cubicBezTo>
                    <a:pt x="138" y="145"/>
                    <a:pt x="125" y="134"/>
                    <a:pt x="116" y="125"/>
                  </a:cubicBezTo>
                  <a:cubicBezTo>
                    <a:pt x="114" y="122"/>
                    <a:pt x="112" y="120"/>
                    <a:pt x="111" y="118"/>
                  </a:cubicBezTo>
                  <a:cubicBezTo>
                    <a:pt x="132" y="98"/>
                    <a:pt x="156" y="80"/>
                    <a:pt x="183" y="66"/>
                  </a:cubicBezTo>
                  <a:cubicBezTo>
                    <a:pt x="199" y="58"/>
                    <a:pt x="214" y="52"/>
                    <a:pt x="231" y="47"/>
                  </a:cubicBezTo>
                  <a:cubicBezTo>
                    <a:pt x="231" y="48"/>
                    <a:pt x="232" y="49"/>
                    <a:pt x="233" y="50"/>
                  </a:cubicBezTo>
                  <a:cubicBezTo>
                    <a:pt x="235" y="48"/>
                    <a:pt x="235" y="48"/>
                    <a:pt x="235" y="48"/>
                  </a:cubicBezTo>
                  <a:cubicBezTo>
                    <a:pt x="233" y="50"/>
                    <a:pt x="233" y="50"/>
                    <a:pt x="233" y="50"/>
                  </a:cubicBezTo>
                  <a:cubicBezTo>
                    <a:pt x="238" y="55"/>
                    <a:pt x="244" y="61"/>
                    <a:pt x="252" y="66"/>
                  </a:cubicBezTo>
                  <a:cubicBezTo>
                    <a:pt x="217" y="88"/>
                    <a:pt x="184" y="119"/>
                    <a:pt x="155" y="156"/>
                  </a:cubicBezTo>
                  <a:close/>
                  <a:moveTo>
                    <a:pt x="246" y="42"/>
                  </a:moveTo>
                  <a:cubicBezTo>
                    <a:pt x="266" y="37"/>
                    <a:pt x="286" y="34"/>
                    <a:pt x="306" y="33"/>
                  </a:cubicBezTo>
                  <a:cubicBezTo>
                    <a:pt x="313" y="32"/>
                    <a:pt x="320" y="32"/>
                    <a:pt x="327" y="32"/>
                  </a:cubicBezTo>
                  <a:cubicBezTo>
                    <a:pt x="307" y="38"/>
                    <a:pt x="286" y="47"/>
                    <a:pt x="266" y="58"/>
                  </a:cubicBezTo>
                  <a:cubicBezTo>
                    <a:pt x="257" y="53"/>
                    <a:pt x="250" y="47"/>
                    <a:pt x="246" y="42"/>
                  </a:cubicBezTo>
                  <a:close/>
                  <a:moveTo>
                    <a:pt x="322" y="85"/>
                  </a:moveTo>
                  <a:cubicBezTo>
                    <a:pt x="307" y="79"/>
                    <a:pt x="292" y="73"/>
                    <a:pt x="280" y="66"/>
                  </a:cubicBezTo>
                  <a:cubicBezTo>
                    <a:pt x="303" y="55"/>
                    <a:pt x="325" y="46"/>
                    <a:pt x="347" y="42"/>
                  </a:cubicBezTo>
                  <a:cubicBezTo>
                    <a:pt x="350" y="43"/>
                    <a:pt x="352" y="45"/>
                    <a:pt x="355" y="46"/>
                  </a:cubicBezTo>
                  <a:cubicBezTo>
                    <a:pt x="344" y="56"/>
                    <a:pt x="334" y="70"/>
                    <a:pt x="322" y="85"/>
                  </a:cubicBezTo>
                  <a:close/>
                  <a:moveTo>
                    <a:pt x="365" y="100"/>
                  </a:moveTo>
                  <a:cubicBezTo>
                    <a:pt x="355" y="97"/>
                    <a:pt x="346" y="94"/>
                    <a:pt x="336" y="91"/>
                  </a:cubicBezTo>
                  <a:cubicBezTo>
                    <a:pt x="348" y="74"/>
                    <a:pt x="359" y="61"/>
                    <a:pt x="369" y="52"/>
                  </a:cubicBezTo>
                  <a:cubicBezTo>
                    <a:pt x="372" y="53"/>
                    <a:pt x="375" y="54"/>
                    <a:pt x="378" y="54"/>
                  </a:cubicBezTo>
                  <a:cubicBezTo>
                    <a:pt x="381" y="55"/>
                    <a:pt x="384" y="56"/>
                    <a:pt x="387" y="57"/>
                  </a:cubicBezTo>
                  <a:cubicBezTo>
                    <a:pt x="391" y="70"/>
                    <a:pt x="393" y="87"/>
                    <a:pt x="394" y="107"/>
                  </a:cubicBezTo>
                  <a:cubicBezTo>
                    <a:pt x="385" y="105"/>
                    <a:pt x="375" y="102"/>
                    <a:pt x="365" y="100"/>
                  </a:cubicBezTo>
                  <a:close/>
                  <a:moveTo>
                    <a:pt x="382" y="41"/>
                  </a:moveTo>
                  <a:cubicBezTo>
                    <a:pt x="371" y="37"/>
                    <a:pt x="361" y="33"/>
                    <a:pt x="354" y="29"/>
                  </a:cubicBezTo>
                  <a:cubicBezTo>
                    <a:pt x="352" y="28"/>
                    <a:pt x="351" y="27"/>
                    <a:pt x="349" y="26"/>
                  </a:cubicBezTo>
                  <a:cubicBezTo>
                    <a:pt x="350" y="26"/>
                    <a:pt x="351" y="26"/>
                    <a:pt x="352" y="26"/>
                  </a:cubicBezTo>
                  <a:cubicBezTo>
                    <a:pt x="359" y="25"/>
                    <a:pt x="372" y="27"/>
                    <a:pt x="385" y="31"/>
                  </a:cubicBezTo>
                  <a:cubicBezTo>
                    <a:pt x="385" y="31"/>
                    <a:pt x="385" y="31"/>
                    <a:pt x="385" y="31"/>
                  </a:cubicBezTo>
                  <a:cubicBezTo>
                    <a:pt x="396" y="34"/>
                    <a:pt x="406" y="38"/>
                    <a:pt x="413" y="42"/>
                  </a:cubicBezTo>
                  <a:cubicBezTo>
                    <a:pt x="414" y="43"/>
                    <a:pt x="416" y="44"/>
                    <a:pt x="417" y="45"/>
                  </a:cubicBezTo>
                  <a:cubicBezTo>
                    <a:pt x="417" y="45"/>
                    <a:pt x="416" y="45"/>
                    <a:pt x="415" y="45"/>
                  </a:cubicBezTo>
                  <a:cubicBezTo>
                    <a:pt x="408" y="46"/>
                    <a:pt x="395" y="44"/>
                    <a:pt x="382" y="41"/>
                  </a:cubicBezTo>
                  <a:close/>
                  <a:moveTo>
                    <a:pt x="409" y="110"/>
                  </a:moveTo>
                  <a:cubicBezTo>
                    <a:pt x="409" y="110"/>
                    <a:pt x="409" y="109"/>
                    <a:pt x="409" y="109"/>
                  </a:cubicBezTo>
                  <a:cubicBezTo>
                    <a:pt x="408" y="90"/>
                    <a:pt x="406" y="73"/>
                    <a:pt x="402" y="59"/>
                  </a:cubicBezTo>
                  <a:cubicBezTo>
                    <a:pt x="405" y="60"/>
                    <a:pt x="408" y="60"/>
                    <a:pt x="411" y="60"/>
                  </a:cubicBezTo>
                  <a:cubicBezTo>
                    <a:pt x="427" y="75"/>
                    <a:pt x="442" y="94"/>
                    <a:pt x="455" y="116"/>
                  </a:cubicBezTo>
                  <a:cubicBezTo>
                    <a:pt x="441" y="115"/>
                    <a:pt x="426" y="113"/>
                    <a:pt x="409" y="110"/>
                  </a:cubicBezTo>
                  <a:close/>
                  <a:moveTo>
                    <a:pt x="433" y="62"/>
                  </a:moveTo>
                  <a:cubicBezTo>
                    <a:pt x="456" y="76"/>
                    <a:pt x="478" y="93"/>
                    <a:pt x="497" y="114"/>
                  </a:cubicBezTo>
                  <a:cubicBezTo>
                    <a:pt x="492" y="115"/>
                    <a:pt x="486" y="116"/>
                    <a:pt x="479" y="116"/>
                  </a:cubicBezTo>
                  <a:cubicBezTo>
                    <a:pt x="477" y="116"/>
                    <a:pt x="474" y="116"/>
                    <a:pt x="471" y="116"/>
                  </a:cubicBezTo>
                  <a:cubicBezTo>
                    <a:pt x="460" y="96"/>
                    <a:pt x="447" y="78"/>
                    <a:pt x="433" y="62"/>
                  </a:cubicBezTo>
                  <a:close/>
                  <a:moveTo>
                    <a:pt x="564" y="252"/>
                  </a:moveTo>
                  <a:cubicBezTo>
                    <a:pt x="554" y="255"/>
                    <a:pt x="542" y="257"/>
                    <a:pt x="528" y="258"/>
                  </a:cubicBezTo>
                  <a:cubicBezTo>
                    <a:pt x="523" y="258"/>
                    <a:pt x="519" y="258"/>
                    <a:pt x="514" y="258"/>
                  </a:cubicBezTo>
                  <a:cubicBezTo>
                    <a:pt x="509" y="211"/>
                    <a:pt x="497" y="168"/>
                    <a:pt x="479" y="131"/>
                  </a:cubicBezTo>
                  <a:cubicBezTo>
                    <a:pt x="479" y="131"/>
                    <a:pt x="480" y="131"/>
                    <a:pt x="480" y="131"/>
                  </a:cubicBezTo>
                  <a:cubicBezTo>
                    <a:pt x="489" y="130"/>
                    <a:pt x="497" y="129"/>
                    <a:pt x="503" y="127"/>
                  </a:cubicBezTo>
                  <a:cubicBezTo>
                    <a:pt x="505" y="126"/>
                    <a:pt x="506" y="126"/>
                    <a:pt x="507" y="125"/>
                  </a:cubicBezTo>
                  <a:cubicBezTo>
                    <a:pt x="518" y="138"/>
                    <a:pt x="529" y="152"/>
                    <a:pt x="538" y="167"/>
                  </a:cubicBezTo>
                  <a:cubicBezTo>
                    <a:pt x="553" y="193"/>
                    <a:pt x="565" y="221"/>
                    <a:pt x="572" y="249"/>
                  </a:cubicBezTo>
                  <a:cubicBezTo>
                    <a:pt x="570" y="250"/>
                    <a:pt x="567" y="251"/>
                    <a:pt x="564" y="252"/>
                  </a:cubicBezTo>
                  <a:close/>
                  <a:moveTo>
                    <a:pt x="586" y="236"/>
                  </a:moveTo>
                  <a:cubicBezTo>
                    <a:pt x="586" y="237"/>
                    <a:pt x="585" y="238"/>
                    <a:pt x="584" y="239"/>
                  </a:cubicBezTo>
                  <a:cubicBezTo>
                    <a:pt x="577" y="212"/>
                    <a:pt x="565" y="185"/>
                    <a:pt x="550" y="160"/>
                  </a:cubicBezTo>
                  <a:cubicBezTo>
                    <a:pt x="541" y="145"/>
                    <a:pt x="531" y="130"/>
                    <a:pt x="519" y="117"/>
                  </a:cubicBezTo>
                  <a:cubicBezTo>
                    <a:pt x="520" y="116"/>
                    <a:pt x="521" y="115"/>
                    <a:pt x="522" y="114"/>
                  </a:cubicBezTo>
                  <a:cubicBezTo>
                    <a:pt x="537" y="129"/>
                    <a:pt x="550" y="147"/>
                    <a:pt x="561" y="167"/>
                  </a:cubicBezTo>
                  <a:cubicBezTo>
                    <a:pt x="561" y="167"/>
                    <a:pt x="561" y="167"/>
                    <a:pt x="561" y="167"/>
                  </a:cubicBezTo>
                  <a:cubicBezTo>
                    <a:pt x="561" y="167"/>
                    <a:pt x="562" y="168"/>
                    <a:pt x="562" y="168"/>
                  </a:cubicBezTo>
                  <a:cubicBezTo>
                    <a:pt x="563" y="170"/>
                    <a:pt x="563" y="171"/>
                    <a:pt x="564" y="172"/>
                  </a:cubicBezTo>
                  <a:cubicBezTo>
                    <a:pt x="573" y="190"/>
                    <a:pt x="581" y="208"/>
                    <a:pt x="586" y="228"/>
                  </a:cubicBezTo>
                  <a:cubicBezTo>
                    <a:pt x="586" y="229"/>
                    <a:pt x="587" y="230"/>
                    <a:pt x="587" y="231"/>
                  </a:cubicBezTo>
                  <a:cubicBezTo>
                    <a:pt x="587" y="233"/>
                    <a:pt x="587" y="234"/>
                    <a:pt x="586" y="236"/>
                  </a:cubicBezTo>
                  <a:close/>
                  <a:moveTo>
                    <a:pt x="596" y="328"/>
                  </a:moveTo>
                  <a:cubicBezTo>
                    <a:pt x="596" y="320"/>
                    <a:pt x="596" y="313"/>
                    <a:pt x="596" y="306"/>
                  </a:cubicBezTo>
                  <a:cubicBezTo>
                    <a:pt x="595" y="289"/>
                    <a:pt x="592" y="272"/>
                    <a:pt x="588" y="256"/>
                  </a:cubicBezTo>
                  <a:cubicBezTo>
                    <a:pt x="590" y="255"/>
                    <a:pt x="591" y="254"/>
                    <a:pt x="592" y="253"/>
                  </a:cubicBezTo>
                  <a:cubicBezTo>
                    <a:pt x="594" y="265"/>
                    <a:pt x="596" y="277"/>
                    <a:pt x="596" y="289"/>
                  </a:cubicBezTo>
                  <a:cubicBezTo>
                    <a:pt x="597" y="302"/>
                    <a:pt x="597" y="315"/>
                    <a:pt x="596" y="3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28" name="Freeform 149"/>
            <p:cNvSpPr>
              <a:spLocks noEditPoints="1"/>
            </p:cNvSpPr>
            <p:nvPr/>
          </p:nvSpPr>
          <p:spPr bwMode="auto">
            <a:xfrm>
              <a:off x="1398192" y="4566644"/>
              <a:ext cx="198636" cy="533995"/>
            </a:xfrm>
            <a:custGeom>
              <a:avLst/>
              <a:gdLst>
                <a:gd name="T0" fmla="*/ 90 w 181"/>
                <a:gd name="T1" fmla="*/ 84 h 486"/>
                <a:gd name="T2" fmla="*/ 133 w 181"/>
                <a:gd name="T3" fmla="*/ 42 h 486"/>
                <a:gd name="T4" fmla="*/ 90 w 181"/>
                <a:gd name="T5" fmla="*/ 0 h 486"/>
                <a:gd name="T6" fmla="*/ 48 w 181"/>
                <a:gd name="T7" fmla="*/ 42 h 486"/>
                <a:gd name="T8" fmla="*/ 90 w 181"/>
                <a:gd name="T9" fmla="*/ 84 h 486"/>
                <a:gd name="T10" fmla="*/ 178 w 181"/>
                <a:gd name="T11" fmla="*/ 199 h 486"/>
                <a:gd name="T12" fmla="*/ 181 w 181"/>
                <a:gd name="T13" fmla="*/ 199 h 486"/>
                <a:gd name="T14" fmla="*/ 165 w 181"/>
                <a:gd name="T15" fmla="*/ 158 h 486"/>
                <a:gd name="T16" fmla="*/ 178 w 181"/>
                <a:gd name="T17" fmla="*/ 122 h 486"/>
                <a:gd name="T18" fmla="*/ 135 w 181"/>
                <a:gd name="T19" fmla="*/ 98 h 486"/>
                <a:gd name="T20" fmla="*/ 99 w 181"/>
                <a:gd name="T21" fmla="*/ 98 h 486"/>
                <a:gd name="T22" fmla="*/ 105 w 181"/>
                <a:gd name="T23" fmla="*/ 168 h 486"/>
                <a:gd name="T24" fmla="*/ 90 w 181"/>
                <a:gd name="T25" fmla="*/ 183 h 486"/>
                <a:gd name="T26" fmla="*/ 74 w 181"/>
                <a:gd name="T27" fmla="*/ 168 h 486"/>
                <a:gd name="T28" fmla="*/ 81 w 181"/>
                <a:gd name="T29" fmla="*/ 98 h 486"/>
                <a:gd name="T30" fmla="*/ 46 w 181"/>
                <a:gd name="T31" fmla="*/ 98 h 486"/>
                <a:gd name="T32" fmla="*/ 3 w 181"/>
                <a:gd name="T33" fmla="*/ 122 h 486"/>
                <a:gd name="T34" fmla="*/ 16 w 181"/>
                <a:gd name="T35" fmla="*/ 158 h 486"/>
                <a:gd name="T36" fmla="*/ 0 w 181"/>
                <a:gd name="T37" fmla="*/ 199 h 486"/>
                <a:gd name="T38" fmla="*/ 2 w 181"/>
                <a:gd name="T39" fmla="*/ 199 h 486"/>
                <a:gd name="T40" fmla="*/ 69 w 181"/>
                <a:gd name="T41" fmla="*/ 266 h 486"/>
                <a:gd name="T42" fmla="*/ 69 w 181"/>
                <a:gd name="T43" fmla="*/ 389 h 486"/>
                <a:gd name="T44" fmla="*/ 41 w 181"/>
                <a:gd name="T45" fmla="*/ 421 h 486"/>
                <a:gd name="T46" fmla="*/ 41 w 181"/>
                <a:gd name="T47" fmla="*/ 463 h 486"/>
                <a:gd name="T48" fmla="*/ 62 w 181"/>
                <a:gd name="T49" fmla="*/ 486 h 486"/>
                <a:gd name="T50" fmla="*/ 84 w 181"/>
                <a:gd name="T51" fmla="*/ 463 h 486"/>
                <a:gd name="T52" fmla="*/ 84 w 181"/>
                <a:gd name="T53" fmla="*/ 290 h 486"/>
                <a:gd name="T54" fmla="*/ 97 w 181"/>
                <a:gd name="T55" fmla="*/ 290 h 486"/>
                <a:gd name="T56" fmla="*/ 97 w 181"/>
                <a:gd name="T57" fmla="*/ 463 h 486"/>
                <a:gd name="T58" fmla="*/ 119 w 181"/>
                <a:gd name="T59" fmla="*/ 486 h 486"/>
                <a:gd name="T60" fmla="*/ 140 w 181"/>
                <a:gd name="T61" fmla="*/ 463 h 486"/>
                <a:gd name="T62" fmla="*/ 140 w 181"/>
                <a:gd name="T63" fmla="*/ 421 h 486"/>
                <a:gd name="T64" fmla="*/ 112 w 181"/>
                <a:gd name="T65" fmla="*/ 389 h 486"/>
                <a:gd name="T66" fmla="*/ 112 w 181"/>
                <a:gd name="T67" fmla="*/ 266 h 486"/>
                <a:gd name="T68" fmla="*/ 178 w 181"/>
                <a:gd name="T69" fmla="*/ 19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1" h="486">
                  <a:moveTo>
                    <a:pt x="90" y="84"/>
                  </a:moveTo>
                  <a:cubicBezTo>
                    <a:pt x="114" y="84"/>
                    <a:pt x="133" y="65"/>
                    <a:pt x="133" y="42"/>
                  </a:cubicBezTo>
                  <a:cubicBezTo>
                    <a:pt x="133" y="19"/>
                    <a:pt x="114" y="0"/>
                    <a:pt x="90" y="0"/>
                  </a:cubicBezTo>
                  <a:cubicBezTo>
                    <a:pt x="67" y="0"/>
                    <a:pt x="48" y="19"/>
                    <a:pt x="48" y="42"/>
                  </a:cubicBezTo>
                  <a:cubicBezTo>
                    <a:pt x="48" y="65"/>
                    <a:pt x="67" y="84"/>
                    <a:pt x="90" y="84"/>
                  </a:cubicBezTo>
                  <a:close/>
                  <a:moveTo>
                    <a:pt x="178" y="199"/>
                  </a:moveTo>
                  <a:cubicBezTo>
                    <a:pt x="181" y="199"/>
                    <a:pt x="181" y="199"/>
                    <a:pt x="181" y="199"/>
                  </a:cubicBezTo>
                  <a:cubicBezTo>
                    <a:pt x="171" y="188"/>
                    <a:pt x="165" y="174"/>
                    <a:pt x="165" y="158"/>
                  </a:cubicBezTo>
                  <a:cubicBezTo>
                    <a:pt x="165" y="144"/>
                    <a:pt x="170" y="132"/>
                    <a:pt x="178" y="122"/>
                  </a:cubicBezTo>
                  <a:cubicBezTo>
                    <a:pt x="169" y="108"/>
                    <a:pt x="153" y="98"/>
                    <a:pt x="135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105" y="168"/>
                    <a:pt x="105" y="168"/>
                    <a:pt x="105" y="168"/>
                  </a:cubicBezTo>
                  <a:cubicBezTo>
                    <a:pt x="90" y="183"/>
                    <a:pt x="90" y="183"/>
                    <a:pt x="90" y="183"/>
                  </a:cubicBezTo>
                  <a:cubicBezTo>
                    <a:pt x="74" y="168"/>
                    <a:pt x="74" y="168"/>
                    <a:pt x="74" y="168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28" y="98"/>
                    <a:pt x="12" y="108"/>
                    <a:pt x="3" y="122"/>
                  </a:cubicBezTo>
                  <a:cubicBezTo>
                    <a:pt x="11" y="132"/>
                    <a:pt x="16" y="144"/>
                    <a:pt x="16" y="158"/>
                  </a:cubicBezTo>
                  <a:cubicBezTo>
                    <a:pt x="16" y="174"/>
                    <a:pt x="10" y="188"/>
                    <a:pt x="0" y="199"/>
                  </a:cubicBezTo>
                  <a:cubicBezTo>
                    <a:pt x="2" y="199"/>
                    <a:pt x="2" y="199"/>
                    <a:pt x="2" y="199"/>
                  </a:cubicBezTo>
                  <a:cubicBezTo>
                    <a:pt x="39" y="199"/>
                    <a:pt x="69" y="229"/>
                    <a:pt x="69" y="266"/>
                  </a:cubicBezTo>
                  <a:cubicBezTo>
                    <a:pt x="69" y="389"/>
                    <a:pt x="69" y="389"/>
                    <a:pt x="69" y="389"/>
                  </a:cubicBezTo>
                  <a:cubicBezTo>
                    <a:pt x="69" y="405"/>
                    <a:pt x="57" y="419"/>
                    <a:pt x="41" y="421"/>
                  </a:cubicBezTo>
                  <a:cubicBezTo>
                    <a:pt x="41" y="463"/>
                    <a:pt x="41" y="463"/>
                    <a:pt x="41" y="463"/>
                  </a:cubicBezTo>
                  <a:cubicBezTo>
                    <a:pt x="41" y="476"/>
                    <a:pt x="50" y="486"/>
                    <a:pt x="62" y="486"/>
                  </a:cubicBezTo>
                  <a:cubicBezTo>
                    <a:pt x="75" y="486"/>
                    <a:pt x="84" y="476"/>
                    <a:pt x="84" y="463"/>
                  </a:cubicBezTo>
                  <a:cubicBezTo>
                    <a:pt x="84" y="290"/>
                    <a:pt x="84" y="290"/>
                    <a:pt x="84" y="290"/>
                  </a:cubicBezTo>
                  <a:cubicBezTo>
                    <a:pt x="97" y="290"/>
                    <a:pt x="97" y="290"/>
                    <a:pt x="97" y="290"/>
                  </a:cubicBezTo>
                  <a:cubicBezTo>
                    <a:pt x="97" y="463"/>
                    <a:pt x="97" y="463"/>
                    <a:pt x="97" y="463"/>
                  </a:cubicBezTo>
                  <a:cubicBezTo>
                    <a:pt x="97" y="476"/>
                    <a:pt x="106" y="486"/>
                    <a:pt x="119" y="486"/>
                  </a:cubicBezTo>
                  <a:cubicBezTo>
                    <a:pt x="131" y="486"/>
                    <a:pt x="140" y="476"/>
                    <a:pt x="140" y="463"/>
                  </a:cubicBezTo>
                  <a:cubicBezTo>
                    <a:pt x="140" y="421"/>
                    <a:pt x="140" y="421"/>
                    <a:pt x="140" y="421"/>
                  </a:cubicBezTo>
                  <a:cubicBezTo>
                    <a:pt x="124" y="419"/>
                    <a:pt x="112" y="405"/>
                    <a:pt x="112" y="389"/>
                  </a:cubicBezTo>
                  <a:cubicBezTo>
                    <a:pt x="112" y="266"/>
                    <a:pt x="112" y="266"/>
                    <a:pt x="112" y="266"/>
                  </a:cubicBezTo>
                  <a:cubicBezTo>
                    <a:pt x="112" y="229"/>
                    <a:pt x="142" y="199"/>
                    <a:pt x="178" y="1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30" name="Freeform 150"/>
            <p:cNvSpPr>
              <a:spLocks noEditPoints="1"/>
            </p:cNvSpPr>
            <p:nvPr/>
          </p:nvSpPr>
          <p:spPr bwMode="auto">
            <a:xfrm>
              <a:off x="1245990" y="4694338"/>
              <a:ext cx="210245" cy="403721"/>
            </a:xfrm>
            <a:custGeom>
              <a:avLst/>
              <a:gdLst>
                <a:gd name="T0" fmla="*/ 140 w 191"/>
                <a:gd name="T1" fmla="*/ 99 h 367"/>
                <a:gd name="T2" fmla="*/ 105 w 191"/>
                <a:gd name="T3" fmla="*/ 99 h 367"/>
                <a:gd name="T4" fmla="*/ 112 w 191"/>
                <a:gd name="T5" fmla="*/ 170 h 367"/>
                <a:gd name="T6" fmla="*/ 96 w 191"/>
                <a:gd name="T7" fmla="*/ 185 h 367"/>
                <a:gd name="T8" fmla="*/ 81 w 191"/>
                <a:gd name="T9" fmla="*/ 170 h 367"/>
                <a:gd name="T10" fmla="*/ 88 w 191"/>
                <a:gd name="T11" fmla="*/ 99 h 367"/>
                <a:gd name="T12" fmla="*/ 51 w 191"/>
                <a:gd name="T13" fmla="*/ 99 h 367"/>
                <a:gd name="T14" fmla="*/ 0 w 191"/>
                <a:gd name="T15" fmla="*/ 150 h 367"/>
                <a:gd name="T16" fmla="*/ 0 w 191"/>
                <a:gd name="T17" fmla="*/ 273 h 367"/>
                <a:gd name="T18" fmla="*/ 18 w 191"/>
                <a:gd name="T19" fmla="*/ 290 h 367"/>
                <a:gd name="T20" fmla="*/ 35 w 191"/>
                <a:gd name="T21" fmla="*/ 273 h 367"/>
                <a:gd name="T22" fmla="*/ 35 w 191"/>
                <a:gd name="T23" fmla="*/ 158 h 367"/>
                <a:gd name="T24" fmla="*/ 40 w 191"/>
                <a:gd name="T25" fmla="*/ 153 h 367"/>
                <a:gd name="T26" fmla="*/ 46 w 191"/>
                <a:gd name="T27" fmla="*/ 158 h 367"/>
                <a:gd name="T28" fmla="*/ 46 w 191"/>
                <a:gd name="T29" fmla="*/ 321 h 367"/>
                <a:gd name="T30" fmla="*/ 89 w 191"/>
                <a:gd name="T31" fmla="*/ 346 h 367"/>
                <a:gd name="T32" fmla="*/ 89 w 191"/>
                <a:gd name="T33" fmla="*/ 290 h 367"/>
                <a:gd name="T34" fmla="*/ 103 w 191"/>
                <a:gd name="T35" fmla="*/ 290 h 367"/>
                <a:gd name="T36" fmla="*/ 103 w 191"/>
                <a:gd name="T37" fmla="*/ 352 h 367"/>
                <a:gd name="T38" fmla="*/ 146 w 191"/>
                <a:gd name="T39" fmla="*/ 367 h 367"/>
                <a:gd name="T40" fmla="*/ 146 w 191"/>
                <a:gd name="T41" fmla="*/ 158 h 367"/>
                <a:gd name="T42" fmla="*/ 151 w 191"/>
                <a:gd name="T43" fmla="*/ 153 h 367"/>
                <a:gd name="T44" fmla="*/ 157 w 191"/>
                <a:gd name="T45" fmla="*/ 158 h 367"/>
                <a:gd name="T46" fmla="*/ 157 w 191"/>
                <a:gd name="T47" fmla="*/ 273 h 367"/>
                <a:gd name="T48" fmla="*/ 174 w 191"/>
                <a:gd name="T49" fmla="*/ 290 h 367"/>
                <a:gd name="T50" fmla="*/ 191 w 191"/>
                <a:gd name="T51" fmla="*/ 273 h 367"/>
                <a:gd name="T52" fmla="*/ 191 w 191"/>
                <a:gd name="T53" fmla="*/ 150 h 367"/>
                <a:gd name="T54" fmla="*/ 140 w 191"/>
                <a:gd name="T55" fmla="*/ 99 h 367"/>
                <a:gd name="T56" fmla="*/ 96 w 191"/>
                <a:gd name="T57" fmla="*/ 85 h 367"/>
                <a:gd name="T58" fmla="*/ 138 w 191"/>
                <a:gd name="T59" fmla="*/ 42 h 367"/>
                <a:gd name="T60" fmla="*/ 96 w 191"/>
                <a:gd name="T61" fmla="*/ 0 h 367"/>
                <a:gd name="T62" fmla="*/ 53 w 191"/>
                <a:gd name="T63" fmla="*/ 42 h 367"/>
                <a:gd name="T64" fmla="*/ 96 w 191"/>
                <a:gd name="T65" fmla="*/ 8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1" h="367">
                  <a:moveTo>
                    <a:pt x="140" y="99"/>
                  </a:moveTo>
                  <a:cubicBezTo>
                    <a:pt x="105" y="99"/>
                    <a:pt x="105" y="99"/>
                    <a:pt x="105" y="99"/>
                  </a:cubicBezTo>
                  <a:cubicBezTo>
                    <a:pt x="112" y="170"/>
                    <a:pt x="112" y="170"/>
                    <a:pt x="112" y="170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81" y="170"/>
                    <a:pt x="81" y="170"/>
                    <a:pt x="81" y="170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23" y="99"/>
                    <a:pt x="0" y="121"/>
                    <a:pt x="0" y="15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82"/>
                    <a:pt x="8" y="290"/>
                    <a:pt x="18" y="290"/>
                  </a:cubicBezTo>
                  <a:cubicBezTo>
                    <a:pt x="27" y="290"/>
                    <a:pt x="35" y="282"/>
                    <a:pt x="35" y="27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6"/>
                    <a:pt x="38" y="153"/>
                    <a:pt x="40" y="153"/>
                  </a:cubicBezTo>
                  <a:cubicBezTo>
                    <a:pt x="43" y="153"/>
                    <a:pt x="46" y="156"/>
                    <a:pt x="46" y="158"/>
                  </a:cubicBezTo>
                  <a:cubicBezTo>
                    <a:pt x="46" y="321"/>
                    <a:pt x="46" y="321"/>
                    <a:pt x="46" y="321"/>
                  </a:cubicBezTo>
                  <a:cubicBezTo>
                    <a:pt x="60" y="330"/>
                    <a:pt x="74" y="339"/>
                    <a:pt x="89" y="346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103" y="290"/>
                    <a:pt x="103" y="290"/>
                    <a:pt x="103" y="290"/>
                  </a:cubicBezTo>
                  <a:cubicBezTo>
                    <a:pt x="103" y="352"/>
                    <a:pt x="103" y="352"/>
                    <a:pt x="103" y="352"/>
                  </a:cubicBezTo>
                  <a:cubicBezTo>
                    <a:pt x="117" y="358"/>
                    <a:pt x="131" y="363"/>
                    <a:pt x="146" y="3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56"/>
                    <a:pt x="149" y="153"/>
                    <a:pt x="151" y="153"/>
                  </a:cubicBezTo>
                  <a:cubicBezTo>
                    <a:pt x="154" y="153"/>
                    <a:pt x="157" y="156"/>
                    <a:pt x="157" y="158"/>
                  </a:cubicBezTo>
                  <a:cubicBezTo>
                    <a:pt x="157" y="273"/>
                    <a:pt x="157" y="273"/>
                    <a:pt x="157" y="273"/>
                  </a:cubicBezTo>
                  <a:cubicBezTo>
                    <a:pt x="157" y="282"/>
                    <a:pt x="165" y="290"/>
                    <a:pt x="174" y="290"/>
                  </a:cubicBezTo>
                  <a:cubicBezTo>
                    <a:pt x="184" y="290"/>
                    <a:pt x="191" y="282"/>
                    <a:pt x="191" y="273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1" y="121"/>
                    <a:pt x="169" y="99"/>
                    <a:pt x="140" y="99"/>
                  </a:cubicBezTo>
                  <a:close/>
                  <a:moveTo>
                    <a:pt x="96" y="85"/>
                  </a:moveTo>
                  <a:cubicBezTo>
                    <a:pt x="119" y="85"/>
                    <a:pt x="138" y="66"/>
                    <a:pt x="138" y="42"/>
                  </a:cubicBezTo>
                  <a:cubicBezTo>
                    <a:pt x="138" y="19"/>
                    <a:pt x="119" y="0"/>
                    <a:pt x="96" y="0"/>
                  </a:cubicBezTo>
                  <a:cubicBezTo>
                    <a:pt x="72" y="0"/>
                    <a:pt x="53" y="19"/>
                    <a:pt x="53" y="42"/>
                  </a:cubicBezTo>
                  <a:cubicBezTo>
                    <a:pt x="53" y="66"/>
                    <a:pt x="72" y="85"/>
                    <a:pt x="96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31" name="Freeform 151"/>
            <p:cNvSpPr>
              <a:spLocks noEditPoints="1"/>
            </p:cNvSpPr>
            <p:nvPr/>
          </p:nvSpPr>
          <p:spPr bwMode="auto">
            <a:xfrm>
              <a:off x="1538785" y="4694338"/>
              <a:ext cx="208955" cy="403721"/>
            </a:xfrm>
            <a:custGeom>
              <a:avLst/>
              <a:gdLst>
                <a:gd name="T0" fmla="*/ 95 w 190"/>
                <a:gd name="T1" fmla="*/ 85 h 367"/>
                <a:gd name="T2" fmla="*/ 137 w 190"/>
                <a:gd name="T3" fmla="*/ 42 h 367"/>
                <a:gd name="T4" fmla="*/ 95 w 190"/>
                <a:gd name="T5" fmla="*/ 0 h 367"/>
                <a:gd name="T6" fmla="*/ 53 w 190"/>
                <a:gd name="T7" fmla="*/ 42 h 367"/>
                <a:gd name="T8" fmla="*/ 95 w 190"/>
                <a:gd name="T9" fmla="*/ 85 h 367"/>
                <a:gd name="T10" fmla="*/ 140 w 190"/>
                <a:gd name="T11" fmla="*/ 99 h 367"/>
                <a:gd name="T12" fmla="*/ 104 w 190"/>
                <a:gd name="T13" fmla="*/ 99 h 367"/>
                <a:gd name="T14" fmla="*/ 110 w 190"/>
                <a:gd name="T15" fmla="*/ 170 h 367"/>
                <a:gd name="T16" fmla="*/ 95 w 190"/>
                <a:gd name="T17" fmla="*/ 185 h 367"/>
                <a:gd name="T18" fmla="*/ 80 w 190"/>
                <a:gd name="T19" fmla="*/ 170 h 367"/>
                <a:gd name="T20" fmla="*/ 86 w 190"/>
                <a:gd name="T21" fmla="*/ 99 h 367"/>
                <a:gd name="T22" fmla="*/ 50 w 190"/>
                <a:gd name="T23" fmla="*/ 99 h 367"/>
                <a:gd name="T24" fmla="*/ 0 w 190"/>
                <a:gd name="T25" fmla="*/ 150 h 367"/>
                <a:gd name="T26" fmla="*/ 0 w 190"/>
                <a:gd name="T27" fmla="*/ 273 h 367"/>
                <a:gd name="T28" fmla="*/ 17 w 190"/>
                <a:gd name="T29" fmla="*/ 290 h 367"/>
                <a:gd name="T30" fmla="*/ 34 w 190"/>
                <a:gd name="T31" fmla="*/ 273 h 367"/>
                <a:gd name="T32" fmla="*/ 34 w 190"/>
                <a:gd name="T33" fmla="*/ 158 h 367"/>
                <a:gd name="T34" fmla="*/ 40 w 190"/>
                <a:gd name="T35" fmla="*/ 153 h 367"/>
                <a:gd name="T36" fmla="*/ 45 w 190"/>
                <a:gd name="T37" fmla="*/ 158 h 367"/>
                <a:gd name="T38" fmla="*/ 45 w 190"/>
                <a:gd name="T39" fmla="*/ 367 h 367"/>
                <a:gd name="T40" fmla="*/ 88 w 190"/>
                <a:gd name="T41" fmla="*/ 352 h 367"/>
                <a:gd name="T42" fmla="*/ 88 w 190"/>
                <a:gd name="T43" fmla="*/ 290 h 367"/>
                <a:gd name="T44" fmla="*/ 102 w 190"/>
                <a:gd name="T45" fmla="*/ 290 h 367"/>
                <a:gd name="T46" fmla="*/ 102 w 190"/>
                <a:gd name="T47" fmla="*/ 346 h 367"/>
                <a:gd name="T48" fmla="*/ 145 w 190"/>
                <a:gd name="T49" fmla="*/ 321 h 367"/>
                <a:gd name="T50" fmla="*/ 145 w 190"/>
                <a:gd name="T51" fmla="*/ 158 h 367"/>
                <a:gd name="T52" fmla="*/ 150 w 190"/>
                <a:gd name="T53" fmla="*/ 153 h 367"/>
                <a:gd name="T54" fmla="*/ 156 w 190"/>
                <a:gd name="T55" fmla="*/ 158 h 367"/>
                <a:gd name="T56" fmla="*/ 156 w 190"/>
                <a:gd name="T57" fmla="*/ 273 h 367"/>
                <a:gd name="T58" fmla="*/ 173 w 190"/>
                <a:gd name="T59" fmla="*/ 290 h 367"/>
                <a:gd name="T60" fmla="*/ 190 w 190"/>
                <a:gd name="T61" fmla="*/ 273 h 367"/>
                <a:gd name="T62" fmla="*/ 190 w 190"/>
                <a:gd name="T63" fmla="*/ 150 h 367"/>
                <a:gd name="T64" fmla="*/ 140 w 190"/>
                <a:gd name="T65" fmla="*/ 9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0" h="367">
                  <a:moveTo>
                    <a:pt x="95" y="85"/>
                  </a:moveTo>
                  <a:cubicBezTo>
                    <a:pt x="118" y="85"/>
                    <a:pt x="137" y="66"/>
                    <a:pt x="137" y="42"/>
                  </a:cubicBezTo>
                  <a:cubicBezTo>
                    <a:pt x="137" y="19"/>
                    <a:pt x="118" y="0"/>
                    <a:pt x="95" y="0"/>
                  </a:cubicBezTo>
                  <a:cubicBezTo>
                    <a:pt x="72" y="0"/>
                    <a:pt x="53" y="19"/>
                    <a:pt x="53" y="42"/>
                  </a:cubicBezTo>
                  <a:cubicBezTo>
                    <a:pt x="53" y="66"/>
                    <a:pt x="72" y="85"/>
                    <a:pt x="95" y="85"/>
                  </a:cubicBezTo>
                  <a:close/>
                  <a:moveTo>
                    <a:pt x="140" y="99"/>
                  </a:moveTo>
                  <a:cubicBezTo>
                    <a:pt x="104" y="99"/>
                    <a:pt x="104" y="99"/>
                    <a:pt x="104" y="9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80" y="170"/>
                    <a:pt x="80" y="170"/>
                    <a:pt x="80" y="170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22" y="99"/>
                    <a:pt x="0" y="121"/>
                    <a:pt x="0" y="15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82"/>
                    <a:pt x="7" y="290"/>
                    <a:pt x="17" y="290"/>
                  </a:cubicBezTo>
                  <a:cubicBezTo>
                    <a:pt x="26" y="290"/>
                    <a:pt x="34" y="282"/>
                    <a:pt x="34" y="273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6"/>
                    <a:pt x="37" y="153"/>
                    <a:pt x="40" y="153"/>
                  </a:cubicBezTo>
                  <a:cubicBezTo>
                    <a:pt x="42" y="153"/>
                    <a:pt x="45" y="156"/>
                    <a:pt x="45" y="158"/>
                  </a:cubicBezTo>
                  <a:cubicBezTo>
                    <a:pt x="45" y="367"/>
                    <a:pt x="45" y="367"/>
                    <a:pt x="45" y="367"/>
                  </a:cubicBezTo>
                  <a:cubicBezTo>
                    <a:pt x="60" y="363"/>
                    <a:pt x="74" y="358"/>
                    <a:pt x="88" y="352"/>
                  </a:cubicBezTo>
                  <a:cubicBezTo>
                    <a:pt x="88" y="290"/>
                    <a:pt x="88" y="290"/>
                    <a:pt x="88" y="290"/>
                  </a:cubicBezTo>
                  <a:cubicBezTo>
                    <a:pt x="102" y="290"/>
                    <a:pt x="102" y="290"/>
                    <a:pt x="102" y="290"/>
                  </a:cubicBezTo>
                  <a:cubicBezTo>
                    <a:pt x="102" y="346"/>
                    <a:pt x="102" y="346"/>
                    <a:pt x="102" y="346"/>
                  </a:cubicBezTo>
                  <a:cubicBezTo>
                    <a:pt x="117" y="339"/>
                    <a:pt x="131" y="330"/>
                    <a:pt x="145" y="321"/>
                  </a:cubicBezTo>
                  <a:cubicBezTo>
                    <a:pt x="145" y="158"/>
                    <a:pt x="145" y="158"/>
                    <a:pt x="145" y="158"/>
                  </a:cubicBezTo>
                  <a:cubicBezTo>
                    <a:pt x="145" y="156"/>
                    <a:pt x="148" y="153"/>
                    <a:pt x="150" y="153"/>
                  </a:cubicBezTo>
                  <a:cubicBezTo>
                    <a:pt x="153" y="153"/>
                    <a:pt x="156" y="156"/>
                    <a:pt x="156" y="158"/>
                  </a:cubicBezTo>
                  <a:cubicBezTo>
                    <a:pt x="156" y="273"/>
                    <a:pt x="156" y="273"/>
                    <a:pt x="156" y="273"/>
                  </a:cubicBezTo>
                  <a:cubicBezTo>
                    <a:pt x="156" y="282"/>
                    <a:pt x="164" y="290"/>
                    <a:pt x="173" y="290"/>
                  </a:cubicBezTo>
                  <a:cubicBezTo>
                    <a:pt x="183" y="290"/>
                    <a:pt x="190" y="282"/>
                    <a:pt x="190" y="273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21"/>
                    <a:pt x="168" y="99"/>
                    <a:pt x="140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</p:grp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5BDB9BF2-4607-4848-BBAD-32419177300D}"/>
              </a:ext>
            </a:extLst>
          </p:cNvPr>
          <p:cNvSpPr/>
          <p:nvPr/>
        </p:nvSpPr>
        <p:spPr>
          <a:xfrm>
            <a:off x="769701" y="139214"/>
            <a:ext cx="145859" cy="792480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F5E82385-1F38-4827-987B-B5D44CBFDB7B}"/>
              </a:ext>
            </a:extLst>
          </p:cNvPr>
          <p:cNvSpPr txBox="1"/>
          <p:nvPr/>
        </p:nvSpPr>
        <p:spPr>
          <a:xfrm>
            <a:off x="1035674" y="192136"/>
            <a:ext cx="10471850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Федеральные</a:t>
            </a: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A3DD0FA-FE4D-4080-A19F-224635171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DDD2EF1F-990A-49A6-A0E2-0D91C6EEA473}" type="slidenum">
              <a:rPr lang="uk-UA" altLang="ru-RU" smtClean="0">
                <a:solidFill>
                  <a:srgbClr val="62412F"/>
                </a:solidFill>
              </a:rPr>
              <a:pPr>
                <a:defRPr/>
              </a:pPr>
              <a:t>3</a:t>
            </a:fld>
            <a:endParaRPr lang="uk-UA" altLang="ru-RU" dirty="0">
              <a:solidFill>
                <a:srgbClr val="62412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66645" y="1074671"/>
            <a:ext cx="5872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Программа </a:t>
            </a:r>
            <a:r>
              <a:rPr lang="ru-RU" sz="20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стимулирования кредитования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0375" y="1609544"/>
            <a:ext cx="5132903" cy="923330"/>
          </a:xfrm>
          <a:prstGeom prst="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АО «Федеральная корпорация по развитию малого и среднего предпринимательства» 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2142712" y="2635978"/>
            <a:ext cx="1068780" cy="665018"/>
          </a:xfrm>
          <a:prstGeom prst="downArrow">
            <a:avLst/>
          </a:prstGeom>
          <a:solidFill>
            <a:srgbClr val="614C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851064" y="3685646"/>
            <a:ext cx="3779116" cy="369332"/>
          </a:xfrm>
          <a:prstGeom prst="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Банки-партнеры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901293" y="1866914"/>
            <a:ext cx="4304705" cy="2431435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Кредитование и рефинансирование </a:t>
            </a:r>
            <a:r>
              <a:rPr lang="ru-RU" sz="16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на </a:t>
            </a:r>
            <a:r>
              <a:rPr lang="ru-RU" sz="16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оборотные и инвестиционные </a:t>
            </a:r>
            <a:r>
              <a:rPr lang="ru-RU" sz="16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цели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dirty="0" smtClean="0">
              <a:solidFill>
                <a:srgbClr val="5F4643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150 млн. </a:t>
            </a:r>
            <a:r>
              <a:rPr lang="ru-RU" sz="16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рублей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dirty="0" smtClean="0">
              <a:solidFill>
                <a:srgbClr val="5F4643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8,5 </a:t>
            </a:r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%</a:t>
            </a:r>
            <a:r>
              <a:rPr lang="ru-RU" sz="16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 </a:t>
            </a:r>
            <a:r>
              <a:rPr lang="ru-RU" sz="16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годовых</a:t>
            </a:r>
          </a:p>
          <a:p>
            <a:endParaRPr lang="ru-RU" sz="1600" b="1" dirty="0">
              <a:solidFill>
                <a:srgbClr val="5F4643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Лимит программы </a:t>
            </a:r>
            <a:r>
              <a:rPr lang="ru-RU" sz="16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60 </a:t>
            </a:r>
            <a:r>
              <a:rPr lang="ru-RU" sz="16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млрд </a:t>
            </a:r>
            <a:r>
              <a:rPr lang="ru-RU" sz="16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рублей</a:t>
            </a:r>
            <a:endParaRPr lang="ru-RU" sz="1600" b="1" dirty="0">
              <a:solidFill>
                <a:srgbClr val="5F4643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Стрелка вниз 35"/>
          <p:cNvSpPr/>
          <p:nvPr/>
        </p:nvSpPr>
        <p:spPr>
          <a:xfrm>
            <a:off x="2142712" y="4422397"/>
            <a:ext cx="1068780" cy="665018"/>
          </a:xfrm>
          <a:prstGeom prst="downArrow">
            <a:avLst/>
          </a:prstGeom>
          <a:solidFill>
            <a:srgbClr val="614C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518131" y="5382309"/>
            <a:ext cx="9798458" cy="646331"/>
          </a:xfrm>
          <a:prstGeom prst="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Субъекты малого и среднего предпринимательства из перечня пострадавших отраслей в соответствии с постановлением правительства № 1513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116485" y="4754906"/>
            <a:ext cx="5644559" cy="369332"/>
          </a:xfrm>
          <a:prstGeom prst="rect">
            <a:avLst/>
          </a:prstGeom>
          <a:solidFill>
            <a:srgbClr val="6241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b="1" dirty="0"/>
              <a:t>Срок действия программы - </a:t>
            </a:r>
            <a:r>
              <a:rPr lang="ru-RU" b="1" dirty="0" smtClean="0"/>
              <a:t>до </a:t>
            </a:r>
            <a:r>
              <a:rPr lang="ru-RU" b="1" dirty="0"/>
              <a:t>конца марта 2022 </a:t>
            </a:r>
            <a:r>
              <a:rPr lang="ru-RU" b="1" dirty="0" smtClean="0"/>
              <a:t>года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354559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48982"/>
            <a:ext cx="12192000" cy="817600"/>
          </a:xfrm>
        </p:spPr>
        <p:txBody>
          <a:bodyPr>
            <a:noAutofit/>
          </a:bodyPr>
          <a:lstStyle/>
          <a:p>
            <a:pPr algn="ctr"/>
            <a:r>
              <a:rPr lang="ru-RU" sz="3200" b="1" spc="-114" dirty="0">
                <a:solidFill>
                  <a:srgbClr val="5F4643"/>
                </a:solidFill>
                <a:latin typeface="Verdana"/>
                <a:cs typeface="Verdana"/>
              </a:rPr>
              <a:t>УПОЛНОМОЧЕННЫЕ БАНКИ </a:t>
            </a:r>
            <a:r>
              <a:rPr lang="ru-RU" sz="3200" b="1" spc="-114" dirty="0" smtClean="0">
                <a:solidFill>
                  <a:srgbClr val="5F4643"/>
                </a:solidFill>
                <a:latin typeface="Verdana"/>
                <a:cs typeface="Verdana"/>
              </a:rPr>
              <a:t>НИЖЕГОРОДСКОЙ ОБЛАСТИ ПО ПРОГРАММАМ ЛЬГОТНОГО КРЕДИТОВАНИЯ </a:t>
            </a:r>
            <a:endParaRPr lang="ru-RU" sz="3200" b="1" spc="-114" dirty="0">
              <a:solidFill>
                <a:srgbClr val="5F4643"/>
              </a:solidFill>
              <a:latin typeface="Verdana"/>
              <a:cs typeface="Verdana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="" xmlns:a16="http://schemas.microsoft.com/office/drawing/2014/main" id="{0F86B1BA-310E-4D6C-BA7E-45173C3B9C3A}"/>
              </a:ext>
            </a:extLst>
          </p:cNvPr>
          <p:cNvSpPr txBox="1"/>
          <p:nvPr/>
        </p:nvSpPr>
        <p:spPr>
          <a:xfrm>
            <a:off x="11580009" y="6509314"/>
            <a:ext cx="252804" cy="228264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698" algn="r">
              <a:spcBef>
                <a:spcPts val="100"/>
              </a:spcBef>
            </a:pPr>
            <a:r>
              <a:rPr lang="ru-RU" sz="1400" spc="-10" dirty="0">
                <a:solidFill>
                  <a:srgbClr val="5F4643"/>
                </a:solidFill>
                <a:cs typeface="Calibri"/>
              </a:rPr>
              <a:t>4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094246"/>
              </p:ext>
            </p:extLst>
          </p:nvPr>
        </p:nvGraphicFramePr>
        <p:xfrm>
          <a:off x="278819" y="1905389"/>
          <a:ext cx="11762759" cy="32004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525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525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676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5431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24687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000" b="0" kern="1200" dirty="0" smtClean="0">
                          <a:solidFill>
                            <a:srgbClr val="62412F"/>
                          </a:solidFill>
                          <a:latin typeface="+mn-lt"/>
                          <a:ea typeface="+mn-ea"/>
                          <a:cs typeface="+mn-cs"/>
                        </a:rPr>
                        <a:t>ПАО «АК БАРС» БАНК</a:t>
                      </a:r>
                      <a:endParaRPr lang="ru-RU" sz="2000" b="0" kern="1200" dirty="0">
                        <a:solidFill>
                          <a:srgbClr val="62412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Банк ГПБ (АО) (Газпромбанк)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ПАО Банк ЗЕНИТ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ПАО АКБ «</a:t>
                      </a:r>
                      <a:r>
                        <a:rPr lang="ru-RU" sz="2000" b="0" dirty="0" err="1" smtClean="0">
                          <a:solidFill>
                            <a:srgbClr val="62412F"/>
                          </a:solidFill>
                          <a:latin typeface="+mn-lt"/>
                        </a:rPr>
                        <a:t>Металлинвестбанк</a:t>
                      </a:r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ПАО «Сбербанк»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Банк ВТБ (ПАО)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АО Банк ДОМ.РФ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АО «Банк </a:t>
                      </a:r>
                      <a:r>
                        <a:rPr lang="ru-RU" sz="2000" b="0" dirty="0" err="1" smtClean="0">
                          <a:solidFill>
                            <a:srgbClr val="62412F"/>
                          </a:solidFill>
                          <a:latin typeface="+mn-lt"/>
                        </a:rPr>
                        <a:t>Интеза</a:t>
                      </a:r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»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ПАО «</a:t>
                      </a:r>
                      <a:r>
                        <a:rPr lang="ru-RU" sz="2000" b="0" dirty="0" err="1" smtClean="0">
                          <a:solidFill>
                            <a:srgbClr val="62412F"/>
                          </a:solidFill>
                          <a:latin typeface="+mn-lt"/>
                        </a:rPr>
                        <a:t>Совкомбанк</a:t>
                      </a:r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»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ПАО «НБД-Банк»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АО «Райффайзенбанк»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ПАО КБ Центр-</a:t>
                      </a:r>
                      <a:r>
                        <a:rPr lang="ru-RU" sz="2000" b="0" dirty="0" err="1" smtClean="0">
                          <a:solidFill>
                            <a:srgbClr val="62412F"/>
                          </a:solidFill>
                          <a:latin typeface="+mn-lt"/>
                        </a:rPr>
                        <a:t>инвест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ПАО МТС-Банк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АО БАНК «СНГБ»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ПАО Банк «ФК Открытие»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ПАО «Промсвязьбанк»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АО «АЛЬФА-БАНК»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ПАО «БАНК УРАЛСИБ»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АО «</a:t>
                      </a:r>
                      <a:r>
                        <a:rPr lang="ru-RU" sz="2000" b="0" dirty="0" err="1" smtClean="0">
                          <a:solidFill>
                            <a:srgbClr val="62412F"/>
                          </a:solidFill>
                          <a:latin typeface="+mn-lt"/>
                        </a:rPr>
                        <a:t>Россельхозбанк</a:t>
                      </a:r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»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АО АКБ «</a:t>
                      </a:r>
                      <a:r>
                        <a:rPr lang="ru-RU" sz="2000" b="0" dirty="0" err="1" smtClean="0">
                          <a:solidFill>
                            <a:srgbClr val="62412F"/>
                          </a:solidFill>
                          <a:latin typeface="+mn-lt"/>
                        </a:rPr>
                        <a:t>Новикомбанк</a:t>
                      </a:r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»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АО «МСП Банк»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«СДМ-Банк» (ПАО)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62412F"/>
                          </a:solidFill>
                          <a:latin typeface="+mn-lt"/>
                        </a:rPr>
                        <a:t>ООО КБЭР «Банк Казани»</a:t>
                      </a:r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>
                        <a:solidFill>
                          <a:srgbClr val="62412F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53195" y="5377450"/>
            <a:ext cx="712802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Телефон для связи с АО 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«Корпорация «МСП» </a:t>
            </a:r>
            <a:endParaRPr lang="ru-RU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+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7(495) 698-98-00 (доб. 306</a:t>
            </a:r>
            <a:r>
              <a:rPr lang="ru-RU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)</a:t>
            </a:r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8" b="18612"/>
          <a:stretch/>
        </p:blipFill>
        <p:spPr bwMode="auto">
          <a:xfrm>
            <a:off x="9427181" y="6153551"/>
            <a:ext cx="1778817" cy="70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71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1" t="26121" r="27662" b="22855"/>
          <a:stretch/>
        </p:blipFill>
        <p:spPr bwMode="auto">
          <a:xfrm>
            <a:off x="769701" y="2318309"/>
            <a:ext cx="9609118" cy="44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BDB9BF2-4607-4848-BBAD-32419177300D}"/>
              </a:ext>
            </a:extLst>
          </p:cNvPr>
          <p:cNvSpPr/>
          <p:nvPr/>
        </p:nvSpPr>
        <p:spPr>
          <a:xfrm>
            <a:off x="769701" y="139214"/>
            <a:ext cx="145859" cy="489965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5E82385-1F38-4827-987B-B5D44CBFDB7B}"/>
              </a:ext>
            </a:extLst>
          </p:cNvPr>
          <p:cNvSpPr txBox="1"/>
          <p:nvPr/>
        </p:nvSpPr>
        <p:spPr>
          <a:xfrm>
            <a:off x="915560" y="215673"/>
            <a:ext cx="10471850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Гарантийная поддержка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368682" y="1928938"/>
            <a:ext cx="7601645" cy="46166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Размер гарантии может составлять </a:t>
            </a:r>
            <a:r>
              <a:rPr lang="ru-RU" sz="2400" b="1" dirty="0">
                <a:solidFill>
                  <a:srgbClr val="FF0000"/>
                </a:solidFill>
              </a:rPr>
              <a:t>до 80% </a:t>
            </a:r>
            <a:r>
              <a:rPr lang="ru-RU" dirty="0"/>
              <a:t>от общей стоимости проекта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15295" y="1463028"/>
            <a:ext cx="6384966" cy="46166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Вознаграждение Корпорации МСП составляет </a:t>
            </a:r>
            <a:r>
              <a:rPr lang="ru-RU" sz="2400" b="1" dirty="0">
                <a:solidFill>
                  <a:srgbClr val="FF0000"/>
                </a:solidFill>
              </a:rPr>
              <a:t>0,75</a:t>
            </a:r>
            <a:r>
              <a:rPr lang="ru-RU" sz="2400" b="1" dirty="0" smtClean="0">
                <a:solidFill>
                  <a:srgbClr val="FF0000"/>
                </a:solidFill>
              </a:rPr>
              <a:t>% </a:t>
            </a:r>
            <a:r>
              <a:rPr lang="ru-RU" dirty="0" smtClean="0"/>
              <a:t>годовых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85549" y="1086648"/>
            <a:ext cx="5348404" cy="46166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Гарантия </a:t>
            </a:r>
            <a:r>
              <a:rPr lang="ru-RU" dirty="0"/>
              <a:t>предоставляется на срок до </a:t>
            </a:r>
            <a:r>
              <a:rPr lang="ru-RU" sz="2400" b="1" dirty="0">
                <a:solidFill>
                  <a:srgbClr val="FF0000"/>
                </a:solidFill>
              </a:rPr>
              <a:t>15 лет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4284" y="764817"/>
            <a:ext cx="5429004" cy="36933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Субъектам </a:t>
            </a:r>
            <a:r>
              <a:rPr lang="ru-RU" dirty="0"/>
              <a:t>малого и среднего </a:t>
            </a:r>
            <a:r>
              <a:rPr lang="ru-RU" dirty="0" smtClean="0"/>
              <a:t>предпринимательства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387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448675" y="4552950"/>
            <a:ext cx="2838450" cy="2305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975369"/>
              </p:ext>
            </p:extLst>
          </p:nvPr>
        </p:nvGraphicFramePr>
        <p:xfrm>
          <a:off x="250031" y="1390200"/>
          <a:ext cx="11694463" cy="47275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75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628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6826"/>
                <a:gridCol w="1023310"/>
                <a:gridCol w="13303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0564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3817143"/>
              </a:tblGrid>
              <a:tr h="521601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Наименование </a:t>
                      </a:r>
                      <a:r>
                        <a:rPr lang="ru-RU" sz="1400" b="1" i="0" kern="12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программы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Ставка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Сумма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Срок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Общий бюджет проекта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Софинансирование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3064">
                <a:tc gridSpan="7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</a:rPr>
                        <a:t>Проекты развития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при экспорте продукции ≥ 50% от суммы займа в год – 1% на весь срок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50 до 500 млн. руб.</a:t>
                      </a:r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 более 5 лет</a:t>
                      </a:r>
                      <a:endParaRPr lang="ru-RU" alt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100 млн. руб.</a:t>
                      </a:r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≥ 50% общего бюджета проекта, в </a:t>
                      </a:r>
                      <a:r>
                        <a:rPr lang="ru-RU" sz="1600" b="0" kern="1200" dirty="0" err="1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≥ 15% от суммы займа за счет собственных средств</a:t>
                      </a:r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при банковской гарантии - 1% в первые три года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при других видах обеспечения – 3% на весь срок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</a:rPr>
                        <a:t>Лизинговые проекты</a:t>
                      </a:r>
                    </a:p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Для обрабатывающих производств – 1%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5 до 500 млн. руб.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600" b="0" kern="1200" dirty="0" smtClean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 более 5 лет</a:t>
                      </a:r>
                    </a:p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kern="1200" dirty="0" smtClean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20 млн. руб.</a:t>
                      </a:r>
                    </a:p>
                    <a:p>
                      <a:pPr algn="ctr"/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до 45% бюджета проекта для обрабатывающих производств</a:t>
                      </a:r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Для других лизинговых сделок – 3%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до 27% бюджета проекта для других лизинговых сделок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</a:rPr>
                        <a:t>Станкостроение</a:t>
                      </a:r>
                      <a:endParaRPr lang="ru-RU" sz="1400" b="1" u="sng" kern="1200" dirty="0" smtClean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 в первые три года и 3% на оставшийся срок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50 до 500 млн. руб</a:t>
                      </a: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 более 7 лет</a:t>
                      </a:r>
                      <a:endParaRPr lang="ru-RU" alt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62,5 млн. руб.</a:t>
                      </a:r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≥ 20% бюджета проекта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8" name="AutoShape 14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2" name="AutoShape 18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5" name="Group 63"/>
          <p:cNvGrpSpPr/>
          <p:nvPr/>
        </p:nvGrpSpPr>
        <p:grpSpPr>
          <a:xfrm>
            <a:off x="774051" y="95249"/>
            <a:ext cx="610265" cy="666216"/>
            <a:chOff x="1160860" y="4420891"/>
            <a:chExt cx="674589" cy="679748"/>
          </a:xfrm>
          <a:solidFill>
            <a:schemeClr val="bg1"/>
          </a:solidFill>
        </p:grpSpPr>
        <p:sp>
          <p:nvSpPr>
            <p:cNvPr id="27" name="Freeform 148"/>
            <p:cNvSpPr>
              <a:spLocks noEditPoints="1"/>
            </p:cNvSpPr>
            <p:nvPr/>
          </p:nvSpPr>
          <p:spPr bwMode="auto">
            <a:xfrm>
              <a:off x="1160860" y="4420891"/>
              <a:ext cx="674589" cy="537864"/>
            </a:xfrm>
            <a:custGeom>
              <a:avLst/>
              <a:gdLst>
                <a:gd name="T0" fmla="*/ 611 w 613"/>
                <a:gd name="T1" fmla="*/ 288 h 489"/>
                <a:gd name="T2" fmla="*/ 578 w 613"/>
                <a:gd name="T3" fmla="*/ 167 h 489"/>
                <a:gd name="T4" fmla="*/ 574 w 613"/>
                <a:gd name="T5" fmla="*/ 160 h 489"/>
                <a:gd name="T6" fmla="*/ 390 w 613"/>
                <a:gd name="T7" fmla="*/ 13 h 489"/>
                <a:gd name="T8" fmla="*/ 251 w 613"/>
                <a:gd name="T9" fmla="*/ 7 h 489"/>
                <a:gd name="T10" fmla="*/ 149 w 613"/>
                <a:gd name="T11" fmla="*/ 45 h 489"/>
                <a:gd name="T12" fmla="*/ 100 w 613"/>
                <a:gd name="T13" fmla="*/ 82 h 489"/>
                <a:gd name="T14" fmla="*/ 11 w 613"/>
                <a:gd name="T15" fmla="*/ 380 h 489"/>
                <a:gd name="T16" fmla="*/ 35 w 613"/>
                <a:gd name="T17" fmla="*/ 444 h 489"/>
                <a:gd name="T18" fmla="*/ 63 w 613"/>
                <a:gd name="T19" fmla="*/ 464 h 489"/>
                <a:gd name="T20" fmla="*/ 45 w 613"/>
                <a:gd name="T21" fmla="*/ 433 h 489"/>
                <a:gd name="T22" fmla="*/ 28 w 613"/>
                <a:gd name="T23" fmla="*/ 384 h 489"/>
                <a:gd name="T24" fmla="*/ 79 w 613"/>
                <a:gd name="T25" fmla="*/ 307 h 489"/>
                <a:gd name="T26" fmla="*/ 124 w 613"/>
                <a:gd name="T27" fmla="*/ 331 h 489"/>
                <a:gd name="T28" fmla="*/ 96 w 613"/>
                <a:gd name="T29" fmla="*/ 300 h 489"/>
                <a:gd name="T30" fmla="*/ 262 w 613"/>
                <a:gd name="T31" fmla="*/ 214 h 489"/>
                <a:gd name="T32" fmla="*/ 168 w 613"/>
                <a:gd name="T33" fmla="*/ 164 h 489"/>
                <a:gd name="T34" fmla="*/ 306 w 613"/>
                <a:gd name="T35" fmla="*/ 116 h 489"/>
                <a:gd name="T36" fmla="*/ 395 w 613"/>
                <a:gd name="T37" fmla="*/ 122 h 489"/>
                <a:gd name="T38" fmla="*/ 463 w 613"/>
                <a:gd name="T39" fmla="*/ 131 h 489"/>
                <a:gd name="T40" fmla="*/ 501 w 613"/>
                <a:gd name="T41" fmla="*/ 272 h 489"/>
                <a:gd name="T42" fmla="*/ 515 w 613"/>
                <a:gd name="T43" fmla="*/ 339 h 489"/>
                <a:gd name="T44" fmla="*/ 528 w 613"/>
                <a:gd name="T45" fmla="*/ 272 h 489"/>
                <a:gd name="T46" fmla="*/ 572 w 613"/>
                <a:gd name="T47" fmla="*/ 400 h 489"/>
                <a:gd name="T48" fmla="*/ 564 w 613"/>
                <a:gd name="T49" fmla="*/ 418 h 489"/>
                <a:gd name="T50" fmla="*/ 600 w 613"/>
                <a:gd name="T51" fmla="*/ 390 h 489"/>
                <a:gd name="T52" fmla="*/ 509 w 613"/>
                <a:gd name="T53" fmla="*/ 101 h 489"/>
                <a:gd name="T54" fmla="*/ 483 w 613"/>
                <a:gd name="T55" fmla="*/ 81 h 489"/>
                <a:gd name="T56" fmla="*/ 273 w 613"/>
                <a:gd name="T57" fmla="*/ 22 h 489"/>
                <a:gd name="T58" fmla="*/ 110 w 613"/>
                <a:gd name="T59" fmla="*/ 92 h 489"/>
                <a:gd name="T60" fmla="*/ 224 w 613"/>
                <a:gd name="T61" fmla="*/ 29 h 489"/>
                <a:gd name="T62" fmla="*/ 105 w 613"/>
                <a:gd name="T63" fmla="*/ 103 h 489"/>
                <a:gd name="T64" fmla="*/ 49 w 613"/>
                <a:gd name="T65" fmla="*/ 172 h 489"/>
                <a:gd name="T66" fmla="*/ 39 w 613"/>
                <a:gd name="T67" fmla="*/ 257 h 489"/>
                <a:gd name="T68" fmla="*/ 107 w 613"/>
                <a:gd name="T69" fmla="*/ 132 h 489"/>
                <a:gd name="T70" fmla="*/ 155 w 613"/>
                <a:gd name="T71" fmla="*/ 156 h 489"/>
                <a:gd name="T72" fmla="*/ 231 w 613"/>
                <a:gd name="T73" fmla="*/ 47 h 489"/>
                <a:gd name="T74" fmla="*/ 252 w 613"/>
                <a:gd name="T75" fmla="*/ 66 h 489"/>
                <a:gd name="T76" fmla="*/ 327 w 613"/>
                <a:gd name="T77" fmla="*/ 32 h 489"/>
                <a:gd name="T78" fmla="*/ 280 w 613"/>
                <a:gd name="T79" fmla="*/ 66 h 489"/>
                <a:gd name="T80" fmla="*/ 365 w 613"/>
                <a:gd name="T81" fmla="*/ 100 h 489"/>
                <a:gd name="T82" fmla="*/ 387 w 613"/>
                <a:gd name="T83" fmla="*/ 57 h 489"/>
                <a:gd name="T84" fmla="*/ 354 w 613"/>
                <a:gd name="T85" fmla="*/ 29 h 489"/>
                <a:gd name="T86" fmla="*/ 385 w 613"/>
                <a:gd name="T87" fmla="*/ 31 h 489"/>
                <a:gd name="T88" fmla="*/ 382 w 613"/>
                <a:gd name="T89" fmla="*/ 41 h 489"/>
                <a:gd name="T90" fmla="*/ 411 w 613"/>
                <a:gd name="T91" fmla="*/ 60 h 489"/>
                <a:gd name="T92" fmla="*/ 497 w 613"/>
                <a:gd name="T93" fmla="*/ 114 h 489"/>
                <a:gd name="T94" fmla="*/ 564 w 613"/>
                <a:gd name="T95" fmla="*/ 252 h 489"/>
                <a:gd name="T96" fmla="*/ 480 w 613"/>
                <a:gd name="T97" fmla="*/ 131 h 489"/>
                <a:gd name="T98" fmla="*/ 572 w 613"/>
                <a:gd name="T99" fmla="*/ 249 h 489"/>
                <a:gd name="T100" fmla="*/ 550 w 613"/>
                <a:gd name="T101" fmla="*/ 160 h 489"/>
                <a:gd name="T102" fmla="*/ 561 w 613"/>
                <a:gd name="T103" fmla="*/ 167 h 489"/>
                <a:gd name="T104" fmla="*/ 587 w 613"/>
                <a:gd name="T105" fmla="*/ 231 h 489"/>
                <a:gd name="T106" fmla="*/ 588 w 613"/>
                <a:gd name="T107" fmla="*/ 256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13" h="489">
                  <a:moveTo>
                    <a:pt x="600" y="390"/>
                  </a:moveTo>
                  <a:cubicBezTo>
                    <a:pt x="600" y="390"/>
                    <a:pt x="600" y="390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lose/>
                  <a:moveTo>
                    <a:pt x="611" y="288"/>
                  </a:moveTo>
                  <a:cubicBezTo>
                    <a:pt x="609" y="266"/>
                    <a:pt x="606" y="245"/>
                    <a:pt x="600" y="224"/>
                  </a:cubicBezTo>
                  <a:cubicBezTo>
                    <a:pt x="600" y="224"/>
                    <a:pt x="600" y="224"/>
                    <a:pt x="600" y="224"/>
                  </a:cubicBezTo>
                  <a:cubicBezTo>
                    <a:pt x="600" y="224"/>
                    <a:pt x="600" y="224"/>
                    <a:pt x="600" y="224"/>
                  </a:cubicBezTo>
                  <a:cubicBezTo>
                    <a:pt x="594" y="204"/>
                    <a:pt x="587" y="185"/>
                    <a:pt x="578" y="167"/>
                  </a:cubicBezTo>
                  <a:cubicBezTo>
                    <a:pt x="577" y="167"/>
                    <a:pt x="577" y="167"/>
                    <a:pt x="577" y="167"/>
                  </a:cubicBezTo>
                  <a:cubicBezTo>
                    <a:pt x="577" y="166"/>
                    <a:pt x="577" y="166"/>
                    <a:pt x="577" y="165"/>
                  </a:cubicBezTo>
                  <a:cubicBezTo>
                    <a:pt x="576" y="164"/>
                    <a:pt x="575" y="163"/>
                    <a:pt x="575" y="162"/>
                  </a:cubicBezTo>
                  <a:cubicBezTo>
                    <a:pt x="574" y="161"/>
                    <a:pt x="574" y="160"/>
                    <a:pt x="574" y="160"/>
                  </a:cubicBezTo>
                  <a:cubicBezTo>
                    <a:pt x="557" y="130"/>
                    <a:pt x="536" y="103"/>
                    <a:pt x="511" y="80"/>
                  </a:cubicBezTo>
                  <a:cubicBezTo>
                    <a:pt x="511" y="80"/>
                    <a:pt x="510" y="80"/>
                    <a:pt x="510" y="79"/>
                  </a:cubicBezTo>
                  <a:cubicBezTo>
                    <a:pt x="509" y="79"/>
                    <a:pt x="509" y="79"/>
                    <a:pt x="509" y="79"/>
                  </a:cubicBezTo>
                  <a:cubicBezTo>
                    <a:pt x="476" y="49"/>
                    <a:pt x="436" y="26"/>
                    <a:pt x="390" y="13"/>
                  </a:cubicBezTo>
                  <a:cubicBezTo>
                    <a:pt x="356" y="3"/>
                    <a:pt x="322" y="0"/>
                    <a:pt x="288" y="2"/>
                  </a:cubicBezTo>
                  <a:cubicBezTo>
                    <a:pt x="277" y="3"/>
                    <a:pt x="265" y="4"/>
                    <a:pt x="253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2" y="6"/>
                    <a:pt x="252" y="6"/>
                    <a:pt x="251" y="7"/>
                  </a:cubicBezTo>
                  <a:cubicBezTo>
                    <a:pt x="218" y="13"/>
                    <a:pt x="186" y="24"/>
                    <a:pt x="156" y="41"/>
                  </a:cubicBezTo>
                  <a:cubicBezTo>
                    <a:pt x="156" y="41"/>
                    <a:pt x="155" y="42"/>
                    <a:pt x="154" y="42"/>
                  </a:cubicBezTo>
                  <a:cubicBezTo>
                    <a:pt x="153" y="43"/>
                    <a:pt x="152" y="44"/>
                    <a:pt x="151" y="44"/>
                  </a:cubicBezTo>
                  <a:cubicBezTo>
                    <a:pt x="150" y="45"/>
                    <a:pt x="150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32" y="56"/>
                    <a:pt x="115" y="68"/>
                    <a:pt x="100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60" y="119"/>
                    <a:pt x="29" y="167"/>
                    <a:pt x="13" y="223"/>
                  </a:cubicBezTo>
                  <a:cubicBezTo>
                    <a:pt x="4" y="257"/>
                    <a:pt x="0" y="291"/>
                    <a:pt x="2" y="324"/>
                  </a:cubicBezTo>
                  <a:cubicBezTo>
                    <a:pt x="3" y="343"/>
                    <a:pt x="6" y="362"/>
                    <a:pt x="11" y="380"/>
                  </a:cubicBezTo>
                  <a:cubicBezTo>
                    <a:pt x="11" y="380"/>
                    <a:pt x="11" y="380"/>
                    <a:pt x="11" y="380"/>
                  </a:cubicBezTo>
                  <a:cubicBezTo>
                    <a:pt x="11" y="380"/>
                    <a:pt x="11" y="380"/>
                    <a:pt x="11" y="380"/>
                  </a:cubicBezTo>
                  <a:cubicBezTo>
                    <a:pt x="16" y="401"/>
                    <a:pt x="23" y="421"/>
                    <a:pt x="32" y="439"/>
                  </a:cubicBezTo>
                  <a:cubicBezTo>
                    <a:pt x="33" y="440"/>
                    <a:pt x="33" y="440"/>
                    <a:pt x="33" y="440"/>
                  </a:cubicBezTo>
                  <a:cubicBezTo>
                    <a:pt x="33" y="442"/>
                    <a:pt x="34" y="443"/>
                    <a:pt x="35" y="444"/>
                  </a:cubicBezTo>
                  <a:cubicBezTo>
                    <a:pt x="35" y="445"/>
                    <a:pt x="35" y="445"/>
                    <a:pt x="36" y="446"/>
                  </a:cubicBezTo>
                  <a:cubicBezTo>
                    <a:pt x="36" y="446"/>
                    <a:pt x="36" y="446"/>
                    <a:pt x="36" y="446"/>
                  </a:cubicBezTo>
                  <a:cubicBezTo>
                    <a:pt x="43" y="461"/>
                    <a:pt x="52" y="475"/>
                    <a:pt x="63" y="489"/>
                  </a:cubicBezTo>
                  <a:cubicBezTo>
                    <a:pt x="63" y="464"/>
                    <a:pt x="63" y="464"/>
                    <a:pt x="63" y="464"/>
                  </a:cubicBezTo>
                  <a:cubicBezTo>
                    <a:pt x="59" y="459"/>
                    <a:pt x="56" y="453"/>
                    <a:pt x="53" y="448"/>
                  </a:cubicBezTo>
                  <a:cubicBezTo>
                    <a:pt x="51" y="444"/>
                    <a:pt x="49" y="441"/>
                    <a:pt x="47" y="438"/>
                  </a:cubicBezTo>
                  <a:cubicBezTo>
                    <a:pt x="47" y="436"/>
                    <a:pt x="46" y="435"/>
                    <a:pt x="46" y="434"/>
                  </a:cubicBezTo>
                  <a:cubicBezTo>
                    <a:pt x="45" y="433"/>
                    <a:pt x="45" y="433"/>
                    <a:pt x="45" y="433"/>
                  </a:cubicBezTo>
                  <a:cubicBezTo>
                    <a:pt x="43" y="429"/>
                    <a:pt x="41" y="424"/>
                    <a:pt x="39" y="419"/>
                  </a:cubicBezTo>
                  <a:cubicBezTo>
                    <a:pt x="46" y="425"/>
                    <a:pt x="54" y="431"/>
                    <a:pt x="63" y="437"/>
                  </a:cubicBezTo>
                  <a:cubicBezTo>
                    <a:pt x="63" y="420"/>
                    <a:pt x="63" y="420"/>
                    <a:pt x="63" y="420"/>
                  </a:cubicBezTo>
                  <a:cubicBezTo>
                    <a:pt x="45" y="407"/>
                    <a:pt x="33" y="394"/>
                    <a:pt x="28" y="384"/>
                  </a:cubicBezTo>
                  <a:cubicBezTo>
                    <a:pt x="24" y="369"/>
                    <a:pt x="22" y="354"/>
                    <a:pt x="21" y="338"/>
                  </a:cubicBezTo>
                  <a:cubicBezTo>
                    <a:pt x="19" y="313"/>
                    <a:pt x="21" y="288"/>
                    <a:pt x="27" y="264"/>
                  </a:cubicBezTo>
                  <a:cubicBezTo>
                    <a:pt x="27" y="265"/>
                    <a:pt x="28" y="266"/>
                    <a:pt x="29" y="266"/>
                  </a:cubicBezTo>
                  <a:cubicBezTo>
                    <a:pt x="40" y="279"/>
                    <a:pt x="58" y="293"/>
                    <a:pt x="79" y="307"/>
                  </a:cubicBezTo>
                  <a:cubicBezTo>
                    <a:pt x="73" y="328"/>
                    <a:pt x="70" y="350"/>
                    <a:pt x="68" y="371"/>
                  </a:cubicBezTo>
                  <a:cubicBezTo>
                    <a:pt x="72" y="362"/>
                    <a:pt x="78" y="354"/>
                    <a:pt x="85" y="347"/>
                  </a:cubicBezTo>
                  <a:cubicBezTo>
                    <a:pt x="87" y="336"/>
                    <a:pt x="89" y="325"/>
                    <a:pt x="92" y="314"/>
                  </a:cubicBezTo>
                  <a:cubicBezTo>
                    <a:pt x="102" y="320"/>
                    <a:pt x="112" y="325"/>
                    <a:pt x="124" y="331"/>
                  </a:cubicBezTo>
                  <a:cubicBezTo>
                    <a:pt x="126" y="331"/>
                    <a:pt x="127" y="331"/>
                    <a:pt x="129" y="331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27" y="326"/>
                    <a:pt x="123" y="320"/>
                    <a:pt x="120" y="313"/>
                  </a:cubicBezTo>
                  <a:cubicBezTo>
                    <a:pt x="112" y="309"/>
                    <a:pt x="104" y="304"/>
                    <a:pt x="96" y="300"/>
                  </a:cubicBezTo>
                  <a:cubicBezTo>
                    <a:pt x="106" y="268"/>
                    <a:pt x="120" y="236"/>
                    <a:pt x="139" y="204"/>
                  </a:cubicBezTo>
                  <a:cubicBezTo>
                    <a:pt x="146" y="194"/>
                    <a:pt x="152" y="184"/>
                    <a:pt x="159" y="175"/>
                  </a:cubicBezTo>
                  <a:cubicBezTo>
                    <a:pt x="183" y="189"/>
                    <a:pt x="213" y="203"/>
                    <a:pt x="246" y="216"/>
                  </a:cubicBezTo>
                  <a:cubicBezTo>
                    <a:pt x="251" y="215"/>
                    <a:pt x="257" y="214"/>
                    <a:pt x="262" y="214"/>
                  </a:cubicBezTo>
                  <a:cubicBezTo>
                    <a:pt x="264" y="214"/>
                    <a:pt x="264" y="214"/>
                    <a:pt x="264" y="214"/>
                  </a:cubicBezTo>
                  <a:cubicBezTo>
                    <a:pt x="262" y="211"/>
                    <a:pt x="259" y="208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22" y="192"/>
                    <a:pt x="192" y="178"/>
                    <a:pt x="168" y="164"/>
                  </a:cubicBezTo>
                  <a:cubicBezTo>
                    <a:pt x="197" y="126"/>
                    <a:pt x="231" y="96"/>
                    <a:pt x="266" y="75"/>
                  </a:cubicBezTo>
                  <a:cubicBezTo>
                    <a:pt x="279" y="83"/>
                    <a:pt x="296" y="90"/>
                    <a:pt x="314" y="98"/>
                  </a:cubicBezTo>
                  <a:cubicBezTo>
                    <a:pt x="310" y="103"/>
                    <a:pt x="307" y="110"/>
                    <a:pt x="303" y="116"/>
                  </a:cubicBezTo>
                  <a:cubicBezTo>
                    <a:pt x="304" y="116"/>
                    <a:pt x="305" y="116"/>
                    <a:pt x="306" y="116"/>
                  </a:cubicBezTo>
                  <a:cubicBezTo>
                    <a:pt x="311" y="116"/>
                    <a:pt x="315" y="116"/>
                    <a:pt x="319" y="117"/>
                  </a:cubicBezTo>
                  <a:cubicBezTo>
                    <a:pt x="322" y="112"/>
                    <a:pt x="325" y="107"/>
                    <a:pt x="328" y="103"/>
                  </a:cubicBezTo>
                  <a:cubicBezTo>
                    <a:pt x="339" y="107"/>
                    <a:pt x="350" y="110"/>
                    <a:pt x="361" y="113"/>
                  </a:cubicBezTo>
                  <a:cubicBezTo>
                    <a:pt x="373" y="117"/>
                    <a:pt x="384" y="120"/>
                    <a:pt x="395" y="122"/>
                  </a:cubicBezTo>
                  <a:cubicBezTo>
                    <a:pt x="396" y="152"/>
                    <a:pt x="394" y="188"/>
                    <a:pt x="390" y="227"/>
                  </a:cubicBezTo>
                  <a:cubicBezTo>
                    <a:pt x="395" y="231"/>
                    <a:pt x="399" y="235"/>
                    <a:pt x="403" y="239"/>
                  </a:cubicBezTo>
                  <a:cubicBezTo>
                    <a:pt x="408" y="197"/>
                    <a:pt x="410" y="158"/>
                    <a:pt x="409" y="125"/>
                  </a:cubicBezTo>
                  <a:cubicBezTo>
                    <a:pt x="429" y="128"/>
                    <a:pt x="447" y="130"/>
                    <a:pt x="463" y="131"/>
                  </a:cubicBezTo>
                  <a:cubicBezTo>
                    <a:pt x="481" y="167"/>
                    <a:pt x="494" y="211"/>
                    <a:pt x="500" y="258"/>
                  </a:cubicBezTo>
                  <a:cubicBezTo>
                    <a:pt x="496" y="258"/>
                    <a:pt x="491" y="258"/>
                    <a:pt x="487" y="257"/>
                  </a:cubicBezTo>
                  <a:cubicBezTo>
                    <a:pt x="490" y="262"/>
                    <a:pt x="493" y="267"/>
                    <a:pt x="494" y="272"/>
                  </a:cubicBezTo>
                  <a:cubicBezTo>
                    <a:pt x="497" y="272"/>
                    <a:pt x="499" y="272"/>
                    <a:pt x="501" y="272"/>
                  </a:cubicBezTo>
                  <a:cubicBezTo>
                    <a:pt x="501" y="275"/>
                    <a:pt x="501" y="277"/>
                    <a:pt x="501" y="279"/>
                  </a:cubicBezTo>
                  <a:cubicBezTo>
                    <a:pt x="502" y="289"/>
                    <a:pt x="502" y="298"/>
                    <a:pt x="502" y="307"/>
                  </a:cubicBezTo>
                  <a:cubicBezTo>
                    <a:pt x="502" y="316"/>
                    <a:pt x="502" y="325"/>
                    <a:pt x="501" y="333"/>
                  </a:cubicBezTo>
                  <a:cubicBezTo>
                    <a:pt x="506" y="334"/>
                    <a:pt x="511" y="336"/>
                    <a:pt x="515" y="339"/>
                  </a:cubicBezTo>
                  <a:cubicBezTo>
                    <a:pt x="516" y="328"/>
                    <a:pt x="516" y="318"/>
                    <a:pt x="516" y="307"/>
                  </a:cubicBezTo>
                  <a:cubicBezTo>
                    <a:pt x="517" y="298"/>
                    <a:pt x="516" y="288"/>
                    <a:pt x="516" y="279"/>
                  </a:cubicBezTo>
                  <a:cubicBezTo>
                    <a:pt x="516" y="277"/>
                    <a:pt x="515" y="274"/>
                    <a:pt x="515" y="272"/>
                  </a:cubicBezTo>
                  <a:cubicBezTo>
                    <a:pt x="520" y="272"/>
                    <a:pt x="524" y="272"/>
                    <a:pt x="528" y="272"/>
                  </a:cubicBezTo>
                  <a:cubicBezTo>
                    <a:pt x="544" y="271"/>
                    <a:pt x="557" y="269"/>
                    <a:pt x="568" y="265"/>
                  </a:cubicBezTo>
                  <a:cubicBezTo>
                    <a:pt x="571" y="265"/>
                    <a:pt x="573" y="264"/>
                    <a:pt x="575" y="263"/>
                  </a:cubicBezTo>
                  <a:cubicBezTo>
                    <a:pt x="578" y="278"/>
                    <a:pt x="580" y="292"/>
                    <a:pt x="581" y="307"/>
                  </a:cubicBezTo>
                  <a:cubicBezTo>
                    <a:pt x="583" y="339"/>
                    <a:pt x="580" y="370"/>
                    <a:pt x="572" y="400"/>
                  </a:cubicBezTo>
                  <a:cubicBezTo>
                    <a:pt x="568" y="401"/>
                    <a:pt x="564" y="403"/>
                    <a:pt x="560" y="405"/>
                  </a:cubicBezTo>
                  <a:cubicBezTo>
                    <a:pt x="557" y="405"/>
                    <a:pt x="554" y="406"/>
                    <a:pt x="550" y="407"/>
                  </a:cubicBezTo>
                  <a:cubicBezTo>
                    <a:pt x="550" y="422"/>
                    <a:pt x="550" y="422"/>
                    <a:pt x="550" y="422"/>
                  </a:cubicBezTo>
                  <a:cubicBezTo>
                    <a:pt x="555" y="421"/>
                    <a:pt x="560" y="420"/>
                    <a:pt x="564" y="418"/>
                  </a:cubicBezTo>
                  <a:cubicBezTo>
                    <a:pt x="565" y="418"/>
                    <a:pt x="566" y="418"/>
                    <a:pt x="567" y="417"/>
                  </a:cubicBezTo>
                  <a:cubicBezTo>
                    <a:pt x="562" y="430"/>
                    <a:pt x="557" y="443"/>
                    <a:pt x="550" y="455"/>
                  </a:cubicBezTo>
                  <a:cubicBezTo>
                    <a:pt x="550" y="489"/>
                    <a:pt x="550" y="489"/>
                    <a:pt x="550" y="489"/>
                  </a:cubicBezTo>
                  <a:cubicBezTo>
                    <a:pt x="572" y="460"/>
                    <a:pt x="589" y="427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ubicBezTo>
                    <a:pt x="609" y="356"/>
                    <a:pt x="613" y="322"/>
                    <a:pt x="611" y="288"/>
                  </a:cubicBezTo>
                  <a:close/>
                  <a:moveTo>
                    <a:pt x="509" y="101"/>
                  </a:moveTo>
                  <a:cubicBezTo>
                    <a:pt x="510" y="103"/>
                    <a:pt x="510" y="104"/>
                    <a:pt x="510" y="104"/>
                  </a:cubicBezTo>
                  <a:cubicBezTo>
                    <a:pt x="510" y="105"/>
                    <a:pt x="510" y="105"/>
                    <a:pt x="510" y="106"/>
                  </a:cubicBezTo>
                  <a:cubicBezTo>
                    <a:pt x="510" y="106"/>
                    <a:pt x="510" y="106"/>
                    <a:pt x="510" y="106"/>
                  </a:cubicBezTo>
                  <a:cubicBezTo>
                    <a:pt x="501" y="97"/>
                    <a:pt x="492" y="89"/>
                    <a:pt x="483" y="81"/>
                  </a:cubicBezTo>
                  <a:cubicBezTo>
                    <a:pt x="492" y="87"/>
                    <a:pt x="501" y="94"/>
                    <a:pt x="509" y="101"/>
                  </a:cubicBezTo>
                  <a:close/>
                  <a:moveTo>
                    <a:pt x="239" y="29"/>
                  </a:moveTo>
                  <a:cubicBezTo>
                    <a:pt x="239" y="28"/>
                    <a:pt x="240" y="27"/>
                    <a:pt x="242" y="25"/>
                  </a:cubicBezTo>
                  <a:cubicBezTo>
                    <a:pt x="252" y="23"/>
                    <a:pt x="262" y="22"/>
                    <a:pt x="273" y="22"/>
                  </a:cubicBezTo>
                  <a:cubicBezTo>
                    <a:pt x="273" y="22"/>
                    <a:pt x="274" y="22"/>
                    <a:pt x="275" y="21"/>
                  </a:cubicBezTo>
                  <a:cubicBezTo>
                    <a:pt x="263" y="23"/>
                    <a:pt x="251" y="26"/>
                    <a:pt x="239" y="29"/>
                  </a:cubicBezTo>
                  <a:close/>
                  <a:moveTo>
                    <a:pt x="106" y="99"/>
                  </a:moveTo>
                  <a:cubicBezTo>
                    <a:pt x="106" y="97"/>
                    <a:pt x="108" y="95"/>
                    <a:pt x="110" y="92"/>
                  </a:cubicBezTo>
                  <a:cubicBezTo>
                    <a:pt x="125" y="79"/>
                    <a:pt x="141" y="67"/>
                    <a:pt x="158" y="57"/>
                  </a:cubicBezTo>
                  <a:cubicBezTo>
                    <a:pt x="159" y="56"/>
                    <a:pt x="160" y="55"/>
                    <a:pt x="162" y="54"/>
                  </a:cubicBezTo>
                  <a:cubicBezTo>
                    <a:pt x="162" y="54"/>
                    <a:pt x="163" y="54"/>
                    <a:pt x="163" y="54"/>
                  </a:cubicBezTo>
                  <a:cubicBezTo>
                    <a:pt x="183" y="43"/>
                    <a:pt x="203" y="34"/>
                    <a:pt x="224" y="29"/>
                  </a:cubicBezTo>
                  <a:cubicBezTo>
                    <a:pt x="224" y="30"/>
                    <a:pt x="224" y="31"/>
                    <a:pt x="224" y="31"/>
                  </a:cubicBezTo>
                  <a:cubicBezTo>
                    <a:pt x="224" y="32"/>
                    <a:pt x="224" y="33"/>
                    <a:pt x="225" y="34"/>
                  </a:cubicBezTo>
                  <a:cubicBezTo>
                    <a:pt x="208" y="39"/>
                    <a:pt x="192" y="46"/>
                    <a:pt x="176" y="54"/>
                  </a:cubicBezTo>
                  <a:cubicBezTo>
                    <a:pt x="150" y="67"/>
                    <a:pt x="126" y="84"/>
                    <a:pt x="105" y="103"/>
                  </a:cubicBezTo>
                  <a:cubicBezTo>
                    <a:pt x="105" y="102"/>
                    <a:pt x="105" y="100"/>
                    <a:pt x="106" y="99"/>
                  </a:cubicBezTo>
                  <a:close/>
                  <a:moveTo>
                    <a:pt x="92" y="110"/>
                  </a:moveTo>
                  <a:cubicBezTo>
                    <a:pt x="92" y="112"/>
                    <a:pt x="93" y="113"/>
                    <a:pt x="93" y="115"/>
                  </a:cubicBezTo>
                  <a:cubicBezTo>
                    <a:pt x="76" y="132"/>
                    <a:pt x="61" y="152"/>
                    <a:pt x="49" y="172"/>
                  </a:cubicBezTo>
                  <a:cubicBezTo>
                    <a:pt x="61" y="149"/>
                    <a:pt x="75" y="129"/>
                    <a:pt x="92" y="110"/>
                  </a:cubicBezTo>
                  <a:close/>
                  <a:moveTo>
                    <a:pt x="127" y="197"/>
                  </a:moveTo>
                  <a:cubicBezTo>
                    <a:pt x="108" y="228"/>
                    <a:pt x="94" y="260"/>
                    <a:pt x="84" y="292"/>
                  </a:cubicBezTo>
                  <a:cubicBezTo>
                    <a:pt x="64" y="280"/>
                    <a:pt x="49" y="268"/>
                    <a:pt x="39" y="257"/>
                  </a:cubicBezTo>
                  <a:cubicBezTo>
                    <a:pt x="36" y="253"/>
                    <a:pt x="33" y="249"/>
                    <a:pt x="31" y="246"/>
                  </a:cubicBezTo>
                  <a:cubicBezTo>
                    <a:pt x="44" y="203"/>
                    <a:pt x="68" y="162"/>
                    <a:pt x="101" y="128"/>
                  </a:cubicBezTo>
                  <a:cubicBezTo>
                    <a:pt x="102" y="130"/>
                    <a:pt x="104" y="132"/>
                    <a:pt x="105" y="134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15" y="145"/>
                    <a:pt x="129" y="156"/>
                    <a:pt x="147" y="168"/>
                  </a:cubicBezTo>
                  <a:cubicBezTo>
                    <a:pt x="140" y="177"/>
                    <a:pt x="133" y="187"/>
                    <a:pt x="127" y="197"/>
                  </a:cubicBezTo>
                  <a:close/>
                  <a:moveTo>
                    <a:pt x="155" y="156"/>
                  </a:moveTo>
                  <a:cubicBezTo>
                    <a:pt x="138" y="145"/>
                    <a:pt x="125" y="134"/>
                    <a:pt x="116" y="125"/>
                  </a:cubicBezTo>
                  <a:cubicBezTo>
                    <a:pt x="114" y="122"/>
                    <a:pt x="112" y="120"/>
                    <a:pt x="111" y="118"/>
                  </a:cubicBezTo>
                  <a:cubicBezTo>
                    <a:pt x="132" y="98"/>
                    <a:pt x="156" y="80"/>
                    <a:pt x="183" y="66"/>
                  </a:cubicBezTo>
                  <a:cubicBezTo>
                    <a:pt x="199" y="58"/>
                    <a:pt x="214" y="52"/>
                    <a:pt x="231" y="47"/>
                  </a:cubicBezTo>
                  <a:cubicBezTo>
                    <a:pt x="231" y="48"/>
                    <a:pt x="232" y="49"/>
                    <a:pt x="233" y="50"/>
                  </a:cubicBezTo>
                  <a:cubicBezTo>
                    <a:pt x="235" y="48"/>
                    <a:pt x="235" y="48"/>
                    <a:pt x="235" y="48"/>
                  </a:cubicBezTo>
                  <a:cubicBezTo>
                    <a:pt x="233" y="50"/>
                    <a:pt x="233" y="50"/>
                    <a:pt x="233" y="50"/>
                  </a:cubicBezTo>
                  <a:cubicBezTo>
                    <a:pt x="238" y="55"/>
                    <a:pt x="244" y="61"/>
                    <a:pt x="252" y="66"/>
                  </a:cubicBezTo>
                  <a:cubicBezTo>
                    <a:pt x="217" y="88"/>
                    <a:pt x="184" y="119"/>
                    <a:pt x="155" y="156"/>
                  </a:cubicBezTo>
                  <a:close/>
                  <a:moveTo>
                    <a:pt x="246" y="42"/>
                  </a:moveTo>
                  <a:cubicBezTo>
                    <a:pt x="266" y="37"/>
                    <a:pt x="286" y="34"/>
                    <a:pt x="306" y="33"/>
                  </a:cubicBezTo>
                  <a:cubicBezTo>
                    <a:pt x="313" y="32"/>
                    <a:pt x="320" y="32"/>
                    <a:pt x="327" y="32"/>
                  </a:cubicBezTo>
                  <a:cubicBezTo>
                    <a:pt x="307" y="38"/>
                    <a:pt x="286" y="47"/>
                    <a:pt x="266" y="58"/>
                  </a:cubicBezTo>
                  <a:cubicBezTo>
                    <a:pt x="257" y="53"/>
                    <a:pt x="250" y="47"/>
                    <a:pt x="246" y="42"/>
                  </a:cubicBezTo>
                  <a:close/>
                  <a:moveTo>
                    <a:pt x="322" y="85"/>
                  </a:moveTo>
                  <a:cubicBezTo>
                    <a:pt x="307" y="79"/>
                    <a:pt x="292" y="73"/>
                    <a:pt x="280" y="66"/>
                  </a:cubicBezTo>
                  <a:cubicBezTo>
                    <a:pt x="303" y="55"/>
                    <a:pt x="325" y="46"/>
                    <a:pt x="347" y="42"/>
                  </a:cubicBezTo>
                  <a:cubicBezTo>
                    <a:pt x="350" y="43"/>
                    <a:pt x="352" y="45"/>
                    <a:pt x="355" y="46"/>
                  </a:cubicBezTo>
                  <a:cubicBezTo>
                    <a:pt x="344" y="56"/>
                    <a:pt x="334" y="70"/>
                    <a:pt x="322" y="85"/>
                  </a:cubicBezTo>
                  <a:close/>
                  <a:moveTo>
                    <a:pt x="365" y="100"/>
                  </a:moveTo>
                  <a:cubicBezTo>
                    <a:pt x="355" y="97"/>
                    <a:pt x="346" y="94"/>
                    <a:pt x="336" y="91"/>
                  </a:cubicBezTo>
                  <a:cubicBezTo>
                    <a:pt x="348" y="74"/>
                    <a:pt x="359" y="61"/>
                    <a:pt x="369" y="52"/>
                  </a:cubicBezTo>
                  <a:cubicBezTo>
                    <a:pt x="372" y="53"/>
                    <a:pt x="375" y="54"/>
                    <a:pt x="378" y="54"/>
                  </a:cubicBezTo>
                  <a:cubicBezTo>
                    <a:pt x="381" y="55"/>
                    <a:pt x="384" y="56"/>
                    <a:pt x="387" y="57"/>
                  </a:cubicBezTo>
                  <a:cubicBezTo>
                    <a:pt x="391" y="70"/>
                    <a:pt x="393" y="87"/>
                    <a:pt x="394" y="107"/>
                  </a:cubicBezTo>
                  <a:cubicBezTo>
                    <a:pt x="385" y="105"/>
                    <a:pt x="375" y="102"/>
                    <a:pt x="365" y="100"/>
                  </a:cubicBezTo>
                  <a:close/>
                  <a:moveTo>
                    <a:pt x="382" y="41"/>
                  </a:moveTo>
                  <a:cubicBezTo>
                    <a:pt x="371" y="37"/>
                    <a:pt x="361" y="33"/>
                    <a:pt x="354" y="29"/>
                  </a:cubicBezTo>
                  <a:cubicBezTo>
                    <a:pt x="352" y="28"/>
                    <a:pt x="351" y="27"/>
                    <a:pt x="349" y="26"/>
                  </a:cubicBezTo>
                  <a:cubicBezTo>
                    <a:pt x="350" y="26"/>
                    <a:pt x="351" y="26"/>
                    <a:pt x="352" y="26"/>
                  </a:cubicBezTo>
                  <a:cubicBezTo>
                    <a:pt x="359" y="25"/>
                    <a:pt x="372" y="27"/>
                    <a:pt x="385" y="31"/>
                  </a:cubicBezTo>
                  <a:cubicBezTo>
                    <a:pt x="385" y="31"/>
                    <a:pt x="385" y="31"/>
                    <a:pt x="385" y="31"/>
                  </a:cubicBezTo>
                  <a:cubicBezTo>
                    <a:pt x="396" y="34"/>
                    <a:pt x="406" y="38"/>
                    <a:pt x="413" y="42"/>
                  </a:cubicBezTo>
                  <a:cubicBezTo>
                    <a:pt x="414" y="43"/>
                    <a:pt x="416" y="44"/>
                    <a:pt x="417" y="45"/>
                  </a:cubicBezTo>
                  <a:cubicBezTo>
                    <a:pt x="417" y="45"/>
                    <a:pt x="416" y="45"/>
                    <a:pt x="415" y="45"/>
                  </a:cubicBezTo>
                  <a:cubicBezTo>
                    <a:pt x="408" y="46"/>
                    <a:pt x="395" y="44"/>
                    <a:pt x="382" y="41"/>
                  </a:cubicBezTo>
                  <a:close/>
                  <a:moveTo>
                    <a:pt x="409" y="110"/>
                  </a:moveTo>
                  <a:cubicBezTo>
                    <a:pt x="409" y="110"/>
                    <a:pt x="409" y="109"/>
                    <a:pt x="409" y="109"/>
                  </a:cubicBezTo>
                  <a:cubicBezTo>
                    <a:pt x="408" y="90"/>
                    <a:pt x="406" y="73"/>
                    <a:pt x="402" y="59"/>
                  </a:cubicBezTo>
                  <a:cubicBezTo>
                    <a:pt x="405" y="60"/>
                    <a:pt x="408" y="60"/>
                    <a:pt x="411" y="60"/>
                  </a:cubicBezTo>
                  <a:cubicBezTo>
                    <a:pt x="427" y="75"/>
                    <a:pt x="442" y="94"/>
                    <a:pt x="455" y="116"/>
                  </a:cubicBezTo>
                  <a:cubicBezTo>
                    <a:pt x="441" y="115"/>
                    <a:pt x="426" y="113"/>
                    <a:pt x="409" y="110"/>
                  </a:cubicBezTo>
                  <a:close/>
                  <a:moveTo>
                    <a:pt x="433" y="62"/>
                  </a:moveTo>
                  <a:cubicBezTo>
                    <a:pt x="456" y="76"/>
                    <a:pt x="478" y="93"/>
                    <a:pt x="497" y="114"/>
                  </a:cubicBezTo>
                  <a:cubicBezTo>
                    <a:pt x="492" y="115"/>
                    <a:pt x="486" y="116"/>
                    <a:pt x="479" y="116"/>
                  </a:cubicBezTo>
                  <a:cubicBezTo>
                    <a:pt x="477" y="116"/>
                    <a:pt x="474" y="116"/>
                    <a:pt x="471" y="116"/>
                  </a:cubicBezTo>
                  <a:cubicBezTo>
                    <a:pt x="460" y="96"/>
                    <a:pt x="447" y="78"/>
                    <a:pt x="433" y="62"/>
                  </a:cubicBezTo>
                  <a:close/>
                  <a:moveTo>
                    <a:pt x="564" y="252"/>
                  </a:moveTo>
                  <a:cubicBezTo>
                    <a:pt x="554" y="255"/>
                    <a:pt x="542" y="257"/>
                    <a:pt x="528" y="258"/>
                  </a:cubicBezTo>
                  <a:cubicBezTo>
                    <a:pt x="523" y="258"/>
                    <a:pt x="519" y="258"/>
                    <a:pt x="514" y="258"/>
                  </a:cubicBezTo>
                  <a:cubicBezTo>
                    <a:pt x="509" y="211"/>
                    <a:pt x="497" y="168"/>
                    <a:pt x="479" y="131"/>
                  </a:cubicBezTo>
                  <a:cubicBezTo>
                    <a:pt x="479" y="131"/>
                    <a:pt x="480" y="131"/>
                    <a:pt x="480" y="131"/>
                  </a:cubicBezTo>
                  <a:cubicBezTo>
                    <a:pt x="489" y="130"/>
                    <a:pt x="497" y="129"/>
                    <a:pt x="503" y="127"/>
                  </a:cubicBezTo>
                  <a:cubicBezTo>
                    <a:pt x="505" y="126"/>
                    <a:pt x="506" y="126"/>
                    <a:pt x="507" y="125"/>
                  </a:cubicBezTo>
                  <a:cubicBezTo>
                    <a:pt x="518" y="138"/>
                    <a:pt x="529" y="152"/>
                    <a:pt x="538" y="167"/>
                  </a:cubicBezTo>
                  <a:cubicBezTo>
                    <a:pt x="553" y="193"/>
                    <a:pt x="565" y="221"/>
                    <a:pt x="572" y="249"/>
                  </a:cubicBezTo>
                  <a:cubicBezTo>
                    <a:pt x="570" y="250"/>
                    <a:pt x="567" y="251"/>
                    <a:pt x="564" y="252"/>
                  </a:cubicBezTo>
                  <a:close/>
                  <a:moveTo>
                    <a:pt x="586" y="236"/>
                  </a:moveTo>
                  <a:cubicBezTo>
                    <a:pt x="586" y="237"/>
                    <a:pt x="585" y="238"/>
                    <a:pt x="584" y="239"/>
                  </a:cubicBezTo>
                  <a:cubicBezTo>
                    <a:pt x="577" y="212"/>
                    <a:pt x="565" y="185"/>
                    <a:pt x="550" y="160"/>
                  </a:cubicBezTo>
                  <a:cubicBezTo>
                    <a:pt x="541" y="145"/>
                    <a:pt x="531" y="130"/>
                    <a:pt x="519" y="117"/>
                  </a:cubicBezTo>
                  <a:cubicBezTo>
                    <a:pt x="520" y="116"/>
                    <a:pt x="521" y="115"/>
                    <a:pt x="522" y="114"/>
                  </a:cubicBezTo>
                  <a:cubicBezTo>
                    <a:pt x="537" y="129"/>
                    <a:pt x="550" y="147"/>
                    <a:pt x="561" y="167"/>
                  </a:cubicBezTo>
                  <a:cubicBezTo>
                    <a:pt x="561" y="167"/>
                    <a:pt x="561" y="167"/>
                    <a:pt x="561" y="167"/>
                  </a:cubicBezTo>
                  <a:cubicBezTo>
                    <a:pt x="561" y="167"/>
                    <a:pt x="562" y="168"/>
                    <a:pt x="562" y="168"/>
                  </a:cubicBezTo>
                  <a:cubicBezTo>
                    <a:pt x="563" y="170"/>
                    <a:pt x="563" y="171"/>
                    <a:pt x="564" y="172"/>
                  </a:cubicBezTo>
                  <a:cubicBezTo>
                    <a:pt x="573" y="190"/>
                    <a:pt x="581" y="208"/>
                    <a:pt x="586" y="228"/>
                  </a:cubicBezTo>
                  <a:cubicBezTo>
                    <a:pt x="586" y="229"/>
                    <a:pt x="587" y="230"/>
                    <a:pt x="587" y="231"/>
                  </a:cubicBezTo>
                  <a:cubicBezTo>
                    <a:pt x="587" y="233"/>
                    <a:pt x="587" y="234"/>
                    <a:pt x="586" y="236"/>
                  </a:cubicBezTo>
                  <a:close/>
                  <a:moveTo>
                    <a:pt x="596" y="328"/>
                  </a:moveTo>
                  <a:cubicBezTo>
                    <a:pt x="596" y="320"/>
                    <a:pt x="596" y="313"/>
                    <a:pt x="596" y="306"/>
                  </a:cubicBezTo>
                  <a:cubicBezTo>
                    <a:pt x="595" y="289"/>
                    <a:pt x="592" y="272"/>
                    <a:pt x="588" y="256"/>
                  </a:cubicBezTo>
                  <a:cubicBezTo>
                    <a:pt x="590" y="255"/>
                    <a:pt x="591" y="254"/>
                    <a:pt x="592" y="253"/>
                  </a:cubicBezTo>
                  <a:cubicBezTo>
                    <a:pt x="594" y="265"/>
                    <a:pt x="596" y="277"/>
                    <a:pt x="596" y="289"/>
                  </a:cubicBezTo>
                  <a:cubicBezTo>
                    <a:pt x="597" y="302"/>
                    <a:pt x="597" y="315"/>
                    <a:pt x="596" y="3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28" name="Freeform 149"/>
            <p:cNvSpPr>
              <a:spLocks noEditPoints="1"/>
            </p:cNvSpPr>
            <p:nvPr/>
          </p:nvSpPr>
          <p:spPr bwMode="auto">
            <a:xfrm>
              <a:off x="1398192" y="4566644"/>
              <a:ext cx="198636" cy="533995"/>
            </a:xfrm>
            <a:custGeom>
              <a:avLst/>
              <a:gdLst>
                <a:gd name="T0" fmla="*/ 90 w 181"/>
                <a:gd name="T1" fmla="*/ 84 h 486"/>
                <a:gd name="T2" fmla="*/ 133 w 181"/>
                <a:gd name="T3" fmla="*/ 42 h 486"/>
                <a:gd name="T4" fmla="*/ 90 w 181"/>
                <a:gd name="T5" fmla="*/ 0 h 486"/>
                <a:gd name="T6" fmla="*/ 48 w 181"/>
                <a:gd name="T7" fmla="*/ 42 h 486"/>
                <a:gd name="T8" fmla="*/ 90 w 181"/>
                <a:gd name="T9" fmla="*/ 84 h 486"/>
                <a:gd name="T10" fmla="*/ 178 w 181"/>
                <a:gd name="T11" fmla="*/ 199 h 486"/>
                <a:gd name="T12" fmla="*/ 181 w 181"/>
                <a:gd name="T13" fmla="*/ 199 h 486"/>
                <a:gd name="T14" fmla="*/ 165 w 181"/>
                <a:gd name="T15" fmla="*/ 158 h 486"/>
                <a:gd name="T16" fmla="*/ 178 w 181"/>
                <a:gd name="T17" fmla="*/ 122 h 486"/>
                <a:gd name="T18" fmla="*/ 135 w 181"/>
                <a:gd name="T19" fmla="*/ 98 h 486"/>
                <a:gd name="T20" fmla="*/ 99 w 181"/>
                <a:gd name="T21" fmla="*/ 98 h 486"/>
                <a:gd name="T22" fmla="*/ 105 w 181"/>
                <a:gd name="T23" fmla="*/ 168 h 486"/>
                <a:gd name="T24" fmla="*/ 90 w 181"/>
                <a:gd name="T25" fmla="*/ 183 h 486"/>
                <a:gd name="T26" fmla="*/ 74 w 181"/>
                <a:gd name="T27" fmla="*/ 168 h 486"/>
                <a:gd name="T28" fmla="*/ 81 w 181"/>
                <a:gd name="T29" fmla="*/ 98 h 486"/>
                <a:gd name="T30" fmla="*/ 46 w 181"/>
                <a:gd name="T31" fmla="*/ 98 h 486"/>
                <a:gd name="T32" fmla="*/ 3 w 181"/>
                <a:gd name="T33" fmla="*/ 122 h 486"/>
                <a:gd name="T34" fmla="*/ 16 w 181"/>
                <a:gd name="T35" fmla="*/ 158 h 486"/>
                <a:gd name="T36" fmla="*/ 0 w 181"/>
                <a:gd name="T37" fmla="*/ 199 h 486"/>
                <a:gd name="T38" fmla="*/ 2 w 181"/>
                <a:gd name="T39" fmla="*/ 199 h 486"/>
                <a:gd name="T40" fmla="*/ 69 w 181"/>
                <a:gd name="T41" fmla="*/ 266 h 486"/>
                <a:gd name="T42" fmla="*/ 69 w 181"/>
                <a:gd name="T43" fmla="*/ 389 h 486"/>
                <a:gd name="T44" fmla="*/ 41 w 181"/>
                <a:gd name="T45" fmla="*/ 421 h 486"/>
                <a:gd name="T46" fmla="*/ 41 w 181"/>
                <a:gd name="T47" fmla="*/ 463 h 486"/>
                <a:gd name="T48" fmla="*/ 62 w 181"/>
                <a:gd name="T49" fmla="*/ 486 h 486"/>
                <a:gd name="T50" fmla="*/ 84 w 181"/>
                <a:gd name="T51" fmla="*/ 463 h 486"/>
                <a:gd name="T52" fmla="*/ 84 w 181"/>
                <a:gd name="T53" fmla="*/ 290 h 486"/>
                <a:gd name="T54" fmla="*/ 97 w 181"/>
                <a:gd name="T55" fmla="*/ 290 h 486"/>
                <a:gd name="T56" fmla="*/ 97 w 181"/>
                <a:gd name="T57" fmla="*/ 463 h 486"/>
                <a:gd name="T58" fmla="*/ 119 w 181"/>
                <a:gd name="T59" fmla="*/ 486 h 486"/>
                <a:gd name="T60" fmla="*/ 140 w 181"/>
                <a:gd name="T61" fmla="*/ 463 h 486"/>
                <a:gd name="T62" fmla="*/ 140 w 181"/>
                <a:gd name="T63" fmla="*/ 421 h 486"/>
                <a:gd name="T64" fmla="*/ 112 w 181"/>
                <a:gd name="T65" fmla="*/ 389 h 486"/>
                <a:gd name="T66" fmla="*/ 112 w 181"/>
                <a:gd name="T67" fmla="*/ 266 h 486"/>
                <a:gd name="T68" fmla="*/ 178 w 181"/>
                <a:gd name="T69" fmla="*/ 19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1" h="486">
                  <a:moveTo>
                    <a:pt x="90" y="84"/>
                  </a:moveTo>
                  <a:cubicBezTo>
                    <a:pt x="114" y="84"/>
                    <a:pt x="133" y="65"/>
                    <a:pt x="133" y="42"/>
                  </a:cubicBezTo>
                  <a:cubicBezTo>
                    <a:pt x="133" y="19"/>
                    <a:pt x="114" y="0"/>
                    <a:pt x="90" y="0"/>
                  </a:cubicBezTo>
                  <a:cubicBezTo>
                    <a:pt x="67" y="0"/>
                    <a:pt x="48" y="19"/>
                    <a:pt x="48" y="42"/>
                  </a:cubicBezTo>
                  <a:cubicBezTo>
                    <a:pt x="48" y="65"/>
                    <a:pt x="67" y="84"/>
                    <a:pt x="90" y="84"/>
                  </a:cubicBezTo>
                  <a:close/>
                  <a:moveTo>
                    <a:pt x="178" y="199"/>
                  </a:moveTo>
                  <a:cubicBezTo>
                    <a:pt x="181" y="199"/>
                    <a:pt x="181" y="199"/>
                    <a:pt x="181" y="199"/>
                  </a:cubicBezTo>
                  <a:cubicBezTo>
                    <a:pt x="171" y="188"/>
                    <a:pt x="165" y="174"/>
                    <a:pt x="165" y="158"/>
                  </a:cubicBezTo>
                  <a:cubicBezTo>
                    <a:pt x="165" y="144"/>
                    <a:pt x="170" y="132"/>
                    <a:pt x="178" y="122"/>
                  </a:cubicBezTo>
                  <a:cubicBezTo>
                    <a:pt x="169" y="108"/>
                    <a:pt x="153" y="98"/>
                    <a:pt x="135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105" y="168"/>
                    <a:pt x="105" y="168"/>
                    <a:pt x="105" y="168"/>
                  </a:cubicBezTo>
                  <a:cubicBezTo>
                    <a:pt x="90" y="183"/>
                    <a:pt x="90" y="183"/>
                    <a:pt x="90" y="183"/>
                  </a:cubicBezTo>
                  <a:cubicBezTo>
                    <a:pt x="74" y="168"/>
                    <a:pt x="74" y="168"/>
                    <a:pt x="74" y="168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28" y="98"/>
                    <a:pt x="12" y="108"/>
                    <a:pt x="3" y="122"/>
                  </a:cubicBezTo>
                  <a:cubicBezTo>
                    <a:pt x="11" y="132"/>
                    <a:pt x="16" y="144"/>
                    <a:pt x="16" y="158"/>
                  </a:cubicBezTo>
                  <a:cubicBezTo>
                    <a:pt x="16" y="174"/>
                    <a:pt x="10" y="188"/>
                    <a:pt x="0" y="199"/>
                  </a:cubicBezTo>
                  <a:cubicBezTo>
                    <a:pt x="2" y="199"/>
                    <a:pt x="2" y="199"/>
                    <a:pt x="2" y="199"/>
                  </a:cubicBezTo>
                  <a:cubicBezTo>
                    <a:pt x="39" y="199"/>
                    <a:pt x="69" y="229"/>
                    <a:pt x="69" y="266"/>
                  </a:cubicBezTo>
                  <a:cubicBezTo>
                    <a:pt x="69" y="389"/>
                    <a:pt x="69" y="389"/>
                    <a:pt x="69" y="389"/>
                  </a:cubicBezTo>
                  <a:cubicBezTo>
                    <a:pt x="69" y="405"/>
                    <a:pt x="57" y="419"/>
                    <a:pt x="41" y="421"/>
                  </a:cubicBezTo>
                  <a:cubicBezTo>
                    <a:pt x="41" y="463"/>
                    <a:pt x="41" y="463"/>
                    <a:pt x="41" y="463"/>
                  </a:cubicBezTo>
                  <a:cubicBezTo>
                    <a:pt x="41" y="476"/>
                    <a:pt x="50" y="486"/>
                    <a:pt x="62" y="486"/>
                  </a:cubicBezTo>
                  <a:cubicBezTo>
                    <a:pt x="75" y="486"/>
                    <a:pt x="84" y="476"/>
                    <a:pt x="84" y="463"/>
                  </a:cubicBezTo>
                  <a:cubicBezTo>
                    <a:pt x="84" y="290"/>
                    <a:pt x="84" y="290"/>
                    <a:pt x="84" y="290"/>
                  </a:cubicBezTo>
                  <a:cubicBezTo>
                    <a:pt x="97" y="290"/>
                    <a:pt x="97" y="290"/>
                    <a:pt x="97" y="290"/>
                  </a:cubicBezTo>
                  <a:cubicBezTo>
                    <a:pt x="97" y="463"/>
                    <a:pt x="97" y="463"/>
                    <a:pt x="97" y="463"/>
                  </a:cubicBezTo>
                  <a:cubicBezTo>
                    <a:pt x="97" y="476"/>
                    <a:pt x="106" y="486"/>
                    <a:pt x="119" y="486"/>
                  </a:cubicBezTo>
                  <a:cubicBezTo>
                    <a:pt x="131" y="486"/>
                    <a:pt x="140" y="476"/>
                    <a:pt x="140" y="463"/>
                  </a:cubicBezTo>
                  <a:cubicBezTo>
                    <a:pt x="140" y="421"/>
                    <a:pt x="140" y="421"/>
                    <a:pt x="140" y="421"/>
                  </a:cubicBezTo>
                  <a:cubicBezTo>
                    <a:pt x="124" y="419"/>
                    <a:pt x="112" y="405"/>
                    <a:pt x="112" y="389"/>
                  </a:cubicBezTo>
                  <a:cubicBezTo>
                    <a:pt x="112" y="266"/>
                    <a:pt x="112" y="266"/>
                    <a:pt x="112" y="266"/>
                  </a:cubicBezTo>
                  <a:cubicBezTo>
                    <a:pt x="112" y="229"/>
                    <a:pt x="142" y="199"/>
                    <a:pt x="178" y="1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30" name="Freeform 150"/>
            <p:cNvSpPr>
              <a:spLocks noEditPoints="1"/>
            </p:cNvSpPr>
            <p:nvPr/>
          </p:nvSpPr>
          <p:spPr bwMode="auto">
            <a:xfrm>
              <a:off x="1245990" y="4694338"/>
              <a:ext cx="210245" cy="403721"/>
            </a:xfrm>
            <a:custGeom>
              <a:avLst/>
              <a:gdLst>
                <a:gd name="T0" fmla="*/ 140 w 191"/>
                <a:gd name="T1" fmla="*/ 99 h 367"/>
                <a:gd name="T2" fmla="*/ 105 w 191"/>
                <a:gd name="T3" fmla="*/ 99 h 367"/>
                <a:gd name="T4" fmla="*/ 112 w 191"/>
                <a:gd name="T5" fmla="*/ 170 h 367"/>
                <a:gd name="T6" fmla="*/ 96 w 191"/>
                <a:gd name="T7" fmla="*/ 185 h 367"/>
                <a:gd name="T8" fmla="*/ 81 w 191"/>
                <a:gd name="T9" fmla="*/ 170 h 367"/>
                <a:gd name="T10" fmla="*/ 88 w 191"/>
                <a:gd name="T11" fmla="*/ 99 h 367"/>
                <a:gd name="T12" fmla="*/ 51 w 191"/>
                <a:gd name="T13" fmla="*/ 99 h 367"/>
                <a:gd name="T14" fmla="*/ 0 w 191"/>
                <a:gd name="T15" fmla="*/ 150 h 367"/>
                <a:gd name="T16" fmla="*/ 0 w 191"/>
                <a:gd name="T17" fmla="*/ 273 h 367"/>
                <a:gd name="T18" fmla="*/ 18 w 191"/>
                <a:gd name="T19" fmla="*/ 290 h 367"/>
                <a:gd name="T20" fmla="*/ 35 w 191"/>
                <a:gd name="T21" fmla="*/ 273 h 367"/>
                <a:gd name="T22" fmla="*/ 35 w 191"/>
                <a:gd name="T23" fmla="*/ 158 h 367"/>
                <a:gd name="T24" fmla="*/ 40 w 191"/>
                <a:gd name="T25" fmla="*/ 153 h 367"/>
                <a:gd name="T26" fmla="*/ 46 w 191"/>
                <a:gd name="T27" fmla="*/ 158 h 367"/>
                <a:gd name="T28" fmla="*/ 46 w 191"/>
                <a:gd name="T29" fmla="*/ 321 h 367"/>
                <a:gd name="T30" fmla="*/ 89 w 191"/>
                <a:gd name="T31" fmla="*/ 346 h 367"/>
                <a:gd name="T32" fmla="*/ 89 w 191"/>
                <a:gd name="T33" fmla="*/ 290 h 367"/>
                <a:gd name="T34" fmla="*/ 103 w 191"/>
                <a:gd name="T35" fmla="*/ 290 h 367"/>
                <a:gd name="T36" fmla="*/ 103 w 191"/>
                <a:gd name="T37" fmla="*/ 352 h 367"/>
                <a:gd name="T38" fmla="*/ 146 w 191"/>
                <a:gd name="T39" fmla="*/ 367 h 367"/>
                <a:gd name="T40" fmla="*/ 146 w 191"/>
                <a:gd name="T41" fmla="*/ 158 h 367"/>
                <a:gd name="T42" fmla="*/ 151 w 191"/>
                <a:gd name="T43" fmla="*/ 153 h 367"/>
                <a:gd name="T44" fmla="*/ 157 w 191"/>
                <a:gd name="T45" fmla="*/ 158 h 367"/>
                <a:gd name="T46" fmla="*/ 157 w 191"/>
                <a:gd name="T47" fmla="*/ 273 h 367"/>
                <a:gd name="T48" fmla="*/ 174 w 191"/>
                <a:gd name="T49" fmla="*/ 290 h 367"/>
                <a:gd name="T50" fmla="*/ 191 w 191"/>
                <a:gd name="T51" fmla="*/ 273 h 367"/>
                <a:gd name="T52" fmla="*/ 191 w 191"/>
                <a:gd name="T53" fmla="*/ 150 h 367"/>
                <a:gd name="T54" fmla="*/ 140 w 191"/>
                <a:gd name="T55" fmla="*/ 99 h 367"/>
                <a:gd name="T56" fmla="*/ 96 w 191"/>
                <a:gd name="T57" fmla="*/ 85 h 367"/>
                <a:gd name="T58" fmla="*/ 138 w 191"/>
                <a:gd name="T59" fmla="*/ 42 h 367"/>
                <a:gd name="T60" fmla="*/ 96 w 191"/>
                <a:gd name="T61" fmla="*/ 0 h 367"/>
                <a:gd name="T62" fmla="*/ 53 w 191"/>
                <a:gd name="T63" fmla="*/ 42 h 367"/>
                <a:gd name="T64" fmla="*/ 96 w 191"/>
                <a:gd name="T65" fmla="*/ 8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1" h="367">
                  <a:moveTo>
                    <a:pt x="140" y="99"/>
                  </a:moveTo>
                  <a:cubicBezTo>
                    <a:pt x="105" y="99"/>
                    <a:pt x="105" y="99"/>
                    <a:pt x="105" y="99"/>
                  </a:cubicBezTo>
                  <a:cubicBezTo>
                    <a:pt x="112" y="170"/>
                    <a:pt x="112" y="170"/>
                    <a:pt x="112" y="170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81" y="170"/>
                    <a:pt x="81" y="170"/>
                    <a:pt x="81" y="170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23" y="99"/>
                    <a:pt x="0" y="121"/>
                    <a:pt x="0" y="15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82"/>
                    <a:pt x="8" y="290"/>
                    <a:pt x="18" y="290"/>
                  </a:cubicBezTo>
                  <a:cubicBezTo>
                    <a:pt x="27" y="290"/>
                    <a:pt x="35" y="282"/>
                    <a:pt x="35" y="27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6"/>
                    <a:pt x="38" y="153"/>
                    <a:pt x="40" y="153"/>
                  </a:cubicBezTo>
                  <a:cubicBezTo>
                    <a:pt x="43" y="153"/>
                    <a:pt x="46" y="156"/>
                    <a:pt x="46" y="158"/>
                  </a:cubicBezTo>
                  <a:cubicBezTo>
                    <a:pt x="46" y="321"/>
                    <a:pt x="46" y="321"/>
                    <a:pt x="46" y="321"/>
                  </a:cubicBezTo>
                  <a:cubicBezTo>
                    <a:pt x="60" y="330"/>
                    <a:pt x="74" y="339"/>
                    <a:pt x="89" y="346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103" y="290"/>
                    <a:pt x="103" y="290"/>
                    <a:pt x="103" y="290"/>
                  </a:cubicBezTo>
                  <a:cubicBezTo>
                    <a:pt x="103" y="352"/>
                    <a:pt x="103" y="352"/>
                    <a:pt x="103" y="352"/>
                  </a:cubicBezTo>
                  <a:cubicBezTo>
                    <a:pt x="117" y="358"/>
                    <a:pt x="131" y="363"/>
                    <a:pt x="146" y="3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56"/>
                    <a:pt x="149" y="153"/>
                    <a:pt x="151" y="153"/>
                  </a:cubicBezTo>
                  <a:cubicBezTo>
                    <a:pt x="154" y="153"/>
                    <a:pt x="157" y="156"/>
                    <a:pt x="157" y="158"/>
                  </a:cubicBezTo>
                  <a:cubicBezTo>
                    <a:pt x="157" y="273"/>
                    <a:pt x="157" y="273"/>
                    <a:pt x="157" y="273"/>
                  </a:cubicBezTo>
                  <a:cubicBezTo>
                    <a:pt x="157" y="282"/>
                    <a:pt x="165" y="290"/>
                    <a:pt x="174" y="290"/>
                  </a:cubicBezTo>
                  <a:cubicBezTo>
                    <a:pt x="184" y="290"/>
                    <a:pt x="191" y="282"/>
                    <a:pt x="191" y="273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1" y="121"/>
                    <a:pt x="169" y="99"/>
                    <a:pt x="140" y="99"/>
                  </a:cubicBezTo>
                  <a:close/>
                  <a:moveTo>
                    <a:pt x="96" y="85"/>
                  </a:moveTo>
                  <a:cubicBezTo>
                    <a:pt x="119" y="85"/>
                    <a:pt x="138" y="66"/>
                    <a:pt x="138" y="42"/>
                  </a:cubicBezTo>
                  <a:cubicBezTo>
                    <a:pt x="138" y="19"/>
                    <a:pt x="119" y="0"/>
                    <a:pt x="96" y="0"/>
                  </a:cubicBezTo>
                  <a:cubicBezTo>
                    <a:pt x="72" y="0"/>
                    <a:pt x="53" y="19"/>
                    <a:pt x="53" y="42"/>
                  </a:cubicBezTo>
                  <a:cubicBezTo>
                    <a:pt x="53" y="66"/>
                    <a:pt x="72" y="85"/>
                    <a:pt x="96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31" name="Freeform 151"/>
            <p:cNvSpPr>
              <a:spLocks noEditPoints="1"/>
            </p:cNvSpPr>
            <p:nvPr/>
          </p:nvSpPr>
          <p:spPr bwMode="auto">
            <a:xfrm>
              <a:off x="1538785" y="4694338"/>
              <a:ext cx="208955" cy="403721"/>
            </a:xfrm>
            <a:custGeom>
              <a:avLst/>
              <a:gdLst>
                <a:gd name="T0" fmla="*/ 95 w 190"/>
                <a:gd name="T1" fmla="*/ 85 h 367"/>
                <a:gd name="T2" fmla="*/ 137 w 190"/>
                <a:gd name="T3" fmla="*/ 42 h 367"/>
                <a:gd name="T4" fmla="*/ 95 w 190"/>
                <a:gd name="T5" fmla="*/ 0 h 367"/>
                <a:gd name="T6" fmla="*/ 53 w 190"/>
                <a:gd name="T7" fmla="*/ 42 h 367"/>
                <a:gd name="T8" fmla="*/ 95 w 190"/>
                <a:gd name="T9" fmla="*/ 85 h 367"/>
                <a:gd name="T10" fmla="*/ 140 w 190"/>
                <a:gd name="T11" fmla="*/ 99 h 367"/>
                <a:gd name="T12" fmla="*/ 104 w 190"/>
                <a:gd name="T13" fmla="*/ 99 h 367"/>
                <a:gd name="T14" fmla="*/ 110 w 190"/>
                <a:gd name="T15" fmla="*/ 170 h 367"/>
                <a:gd name="T16" fmla="*/ 95 w 190"/>
                <a:gd name="T17" fmla="*/ 185 h 367"/>
                <a:gd name="T18" fmla="*/ 80 w 190"/>
                <a:gd name="T19" fmla="*/ 170 h 367"/>
                <a:gd name="T20" fmla="*/ 86 w 190"/>
                <a:gd name="T21" fmla="*/ 99 h 367"/>
                <a:gd name="T22" fmla="*/ 50 w 190"/>
                <a:gd name="T23" fmla="*/ 99 h 367"/>
                <a:gd name="T24" fmla="*/ 0 w 190"/>
                <a:gd name="T25" fmla="*/ 150 h 367"/>
                <a:gd name="T26" fmla="*/ 0 w 190"/>
                <a:gd name="T27" fmla="*/ 273 h 367"/>
                <a:gd name="T28" fmla="*/ 17 w 190"/>
                <a:gd name="T29" fmla="*/ 290 h 367"/>
                <a:gd name="T30" fmla="*/ 34 w 190"/>
                <a:gd name="T31" fmla="*/ 273 h 367"/>
                <a:gd name="T32" fmla="*/ 34 w 190"/>
                <a:gd name="T33" fmla="*/ 158 h 367"/>
                <a:gd name="T34" fmla="*/ 40 w 190"/>
                <a:gd name="T35" fmla="*/ 153 h 367"/>
                <a:gd name="T36" fmla="*/ 45 w 190"/>
                <a:gd name="T37" fmla="*/ 158 h 367"/>
                <a:gd name="T38" fmla="*/ 45 w 190"/>
                <a:gd name="T39" fmla="*/ 367 h 367"/>
                <a:gd name="T40" fmla="*/ 88 w 190"/>
                <a:gd name="T41" fmla="*/ 352 h 367"/>
                <a:gd name="T42" fmla="*/ 88 w 190"/>
                <a:gd name="T43" fmla="*/ 290 h 367"/>
                <a:gd name="T44" fmla="*/ 102 w 190"/>
                <a:gd name="T45" fmla="*/ 290 h 367"/>
                <a:gd name="T46" fmla="*/ 102 w 190"/>
                <a:gd name="T47" fmla="*/ 346 h 367"/>
                <a:gd name="T48" fmla="*/ 145 w 190"/>
                <a:gd name="T49" fmla="*/ 321 h 367"/>
                <a:gd name="T50" fmla="*/ 145 w 190"/>
                <a:gd name="T51" fmla="*/ 158 h 367"/>
                <a:gd name="T52" fmla="*/ 150 w 190"/>
                <a:gd name="T53" fmla="*/ 153 h 367"/>
                <a:gd name="T54" fmla="*/ 156 w 190"/>
                <a:gd name="T55" fmla="*/ 158 h 367"/>
                <a:gd name="T56" fmla="*/ 156 w 190"/>
                <a:gd name="T57" fmla="*/ 273 h 367"/>
                <a:gd name="T58" fmla="*/ 173 w 190"/>
                <a:gd name="T59" fmla="*/ 290 h 367"/>
                <a:gd name="T60" fmla="*/ 190 w 190"/>
                <a:gd name="T61" fmla="*/ 273 h 367"/>
                <a:gd name="T62" fmla="*/ 190 w 190"/>
                <a:gd name="T63" fmla="*/ 150 h 367"/>
                <a:gd name="T64" fmla="*/ 140 w 190"/>
                <a:gd name="T65" fmla="*/ 9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0" h="367">
                  <a:moveTo>
                    <a:pt x="95" y="85"/>
                  </a:moveTo>
                  <a:cubicBezTo>
                    <a:pt x="118" y="85"/>
                    <a:pt x="137" y="66"/>
                    <a:pt x="137" y="42"/>
                  </a:cubicBezTo>
                  <a:cubicBezTo>
                    <a:pt x="137" y="19"/>
                    <a:pt x="118" y="0"/>
                    <a:pt x="95" y="0"/>
                  </a:cubicBezTo>
                  <a:cubicBezTo>
                    <a:pt x="72" y="0"/>
                    <a:pt x="53" y="19"/>
                    <a:pt x="53" y="42"/>
                  </a:cubicBezTo>
                  <a:cubicBezTo>
                    <a:pt x="53" y="66"/>
                    <a:pt x="72" y="85"/>
                    <a:pt x="95" y="85"/>
                  </a:cubicBezTo>
                  <a:close/>
                  <a:moveTo>
                    <a:pt x="140" y="99"/>
                  </a:moveTo>
                  <a:cubicBezTo>
                    <a:pt x="104" y="99"/>
                    <a:pt x="104" y="99"/>
                    <a:pt x="104" y="9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80" y="170"/>
                    <a:pt x="80" y="170"/>
                    <a:pt x="80" y="170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22" y="99"/>
                    <a:pt x="0" y="121"/>
                    <a:pt x="0" y="15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82"/>
                    <a:pt x="7" y="290"/>
                    <a:pt x="17" y="290"/>
                  </a:cubicBezTo>
                  <a:cubicBezTo>
                    <a:pt x="26" y="290"/>
                    <a:pt x="34" y="282"/>
                    <a:pt x="34" y="273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6"/>
                    <a:pt x="37" y="153"/>
                    <a:pt x="40" y="153"/>
                  </a:cubicBezTo>
                  <a:cubicBezTo>
                    <a:pt x="42" y="153"/>
                    <a:pt x="45" y="156"/>
                    <a:pt x="45" y="158"/>
                  </a:cubicBezTo>
                  <a:cubicBezTo>
                    <a:pt x="45" y="367"/>
                    <a:pt x="45" y="367"/>
                    <a:pt x="45" y="367"/>
                  </a:cubicBezTo>
                  <a:cubicBezTo>
                    <a:pt x="60" y="363"/>
                    <a:pt x="74" y="358"/>
                    <a:pt x="88" y="352"/>
                  </a:cubicBezTo>
                  <a:cubicBezTo>
                    <a:pt x="88" y="290"/>
                    <a:pt x="88" y="290"/>
                    <a:pt x="88" y="290"/>
                  </a:cubicBezTo>
                  <a:cubicBezTo>
                    <a:pt x="102" y="290"/>
                    <a:pt x="102" y="290"/>
                    <a:pt x="102" y="290"/>
                  </a:cubicBezTo>
                  <a:cubicBezTo>
                    <a:pt x="102" y="346"/>
                    <a:pt x="102" y="346"/>
                    <a:pt x="102" y="346"/>
                  </a:cubicBezTo>
                  <a:cubicBezTo>
                    <a:pt x="117" y="339"/>
                    <a:pt x="131" y="330"/>
                    <a:pt x="145" y="321"/>
                  </a:cubicBezTo>
                  <a:cubicBezTo>
                    <a:pt x="145" y="158"/>
                    <a:pt x="145" y="158"/>
                    <a:pt x="145" y="158"/>
                  </a:cubicBezTo>
                  <a:cubicBezTo>
                    <a:pt x="145" y="156"/>
                    <a:pt x="148" y="153"/>
                    <a:pt x="150" y="153"/>
                  </a:cubicBezTo>
                  <a:cubicBezTo>
                    <a:pt x="153" y="153"/>
                    <a:pt x="156" y="156"/>
                    <a:pt x="156" y="158"/>
                  </a:cubicBezTo>
                  <a:cubicBezTo>
                    <a:pt x="156" y="273"/>
                    <a:pt x="156" y="273"/>
                    <a:pt x="156" y="273"/>
                  </a:cubicBezTo>
                  <a:cubicBezTo>
                    <a:pt x="156" y="282"/>
                    <a:pt x="164" y="290"/>
                    <a:pt x="173" y="290"/>
                  </a:cubicBezTo>
                  <a:cubicBezTo>
                    <a:pt x="183" y="290"/>
                    <a:pt x="190" y="282"/>
                    <a:pt x="190" y="273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21"/>
                    <a:pt x="168" y="99"/>
                    <a:pt x="140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</p:grp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5BDB9BF2-4607-4848-BBAD-32419177300D}"/>
              </a:ext>
            </a:extLst>
          </p:cNvPr>
          <p:cNvSpPr/>
          <p:nvPr/>
        </p:nvSpPr>
        <p:spPr>
          <a:xfrm>
            <a:off x="769701" y="139214"/>
            <a:ext cx="145859" cy="792480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F5E82385-1F38-4827-987B-B5D44CBFDB7B}"/>
              </a:ext>
            </a:extLst>
          </p:cNvPr>
          <p:cNvSpPr txBox="1"/>
          <p:nvPr/>
        </p:nvSpPr>
        <p:spPr>
          <a:xfrm>
            <a:off x="1035674" y="192136"/>
            <a:ext cx="10471850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Федеральные</a:t>
            </a: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A3DD0FA-FE4D-4080-A19F-224635171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DDD2EF1F-990A-49A6-A0E2-0D91C6EEA473}" type="slidenum">
              <a:rPr lang="uk-UA" altLang="ru-RU" smtClean="0">
                <a:solidFill>
                  <a:srgbClr val="62412F"/>
                </a:solidFill>
              </a:rPr>
              <a:pPr>
                <a:defRPr/>
              </a:pPr>
              <a:t>6</a:t>
            </a:fld>
            <a:endParaRPr lang="uk-UA" altLang="ru-RU" dirty="0">
              <a:solidFill>
                <a:srgbClr val="62412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23411" y="931694"/>
            <a:ext cx="6789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Программы фонда развития промышленности РФ</a:t>
            </a:r>
            <a:endParaRPr lang="ru-RU" sz="2000" dirty="0">
              <a:solidFill>
                <a:srgbClr val="5F4643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0947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448675" y="4552950"/>
            <a:ext cx="2838450" cy="2305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781933"/>
              </p:ext>
            </p:extLst>
          </p:nvPr>
        </p:nvGraphicFramePr>
        <p:xfrm>
          <a:off x="250031" y="1390200"/>
          <a:ext cx="11694463" cy="4971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75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628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6826"/>
                <a:gridCol w="1023310"/>
                <a:gridCol w="13303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0564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3817143"/>
              </a:tblGrid>
              <a:tr h="521601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Наименование </a:t>
                      </a:r>
                      <a:r>
                        <a:rPr lang="ru-RU" sz="1400" b="1" i="0" kern="12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программы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Ставка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Сумма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Срок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Общий бюджет проекта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Софинансирование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3064">
                <a:tc gridSpan="7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62151"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Комплектующие изделия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 первые три года и 3% на оставшийся срок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50 до 500 млн. руб</a:t>
                      </a: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 более 5 лет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62,5 млн. руб.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≥ 20% бюджета проекта</a:t>
                      </a:r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*</a:t>
                      </a:r>
                      <a:r>
                        <a:rPr lang="ru-RU" sz="1600" b="0" kern="1200" baseline="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u="none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  <a:hlinkClick r:id="rId2"/>
                        </a:rPr>
                        <a:t>Обеспечение</a:t>
                      </a:r>
                      <a:r>
                        <a:rPr lang="ru-RU" sz="1100" b="0" u="none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: на сумму займа + % на весь срок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60364"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Конверсия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 первые три года и 3% на оставшийся срок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80 до 750 млн. руб.</a:t>
                      </a:r>
                      <a:endParaRPr lang="ru-RU" sz="14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 более 5 лет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100 млн. руб.</a:t>
                      </a:r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≥ 20% бюджета проекта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276"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Маркировка товаров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 </a:t>
                      </a:r>
                      <a:endParaRPr lang="ru-RU" sz="1400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5 до 50 млн. руб.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 более 2 лет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 требуется</a:t>
                      </a:r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err="1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Цифровизация</a:t>
                      </a:r>
                      <a:r>
                        <a:rPr lang="ru-RU" sz="1400" b="1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промышленности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u="none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 с </a:t>
                      </a:r>
                      <a:r>
                        <a:rPr lang="ru-RU" sz="1100" b="0" u="none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  <a:hlinkClick r:id="rId3"/>
                        </a:rPr>
                        <a:t>софтом РФ</a:t>
                      </a:r>
                      <a:r>
                        <a:rPr lang="ru-RU" sz="1100" b="0" u="none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 или </a:t>
                      </a:r>
                      <a:r>
                        <a:rPr lang="ru-RU" sz="1100" b="0" u="none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  <a:hlinkClick r:id="rId4"/>
                        </a:rPr>
                        <a:t>соответствующим системным интегратором</a:t>
                      </a:r>
                      <a:endParaRPr lang="ru-RU" sz="1100" b="0" u="none" kern="1200" dirty="0" smtClean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20 до 500 млн руб.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 более 5 лет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25 млн. руб.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≥ 20% бюджета проекта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u="none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3% в остальных случаях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kern="1200" dirty="0" smtClean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kern="1200" dirty="0" smtClean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Производительность труда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 </a:t>
                      </a:r>
                      <a:endParaRPr lang="ru-RU" sz="1400" dirty="0" smtClean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50 до 300 млн руб.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 более 5 лет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62,5 млн. руб.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≥ 20% бюджета проекта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8" name="AutoShape 14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2" name="AutoShape 18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5" name="Group 63"/>
          <p:cNvGrpSpPr/>
          <p:nvPr/>
        </p:nvGrpSpPr>
        <p:grpSpPr>
          <a:xfrm>
            <a:off x="774051" y="95249"/>
            <a:ext cx="610265" cy="666216"/>
            <a:chOff x="1160860" y="4420891"/>
            <a:chExt cx="674589" cy="679748"/>
          </a:xfrm>
          <a:solidFill>
            <a:schemeClr val="bg1"/>
          </a:solidFill>
        </p:grpSpPr>
        <p:sp>
          <p:nvSpPr>
            <p:cNvPr id="27" name="Freeform 148"/>
            <p:cNvSpPr>
              <a:spLocks noEditPoints="1"/>
            </p:cNvSpPr>
            <p:nvPr/>
          </p:nvSpPr>
          <p:spPr bwMode="auto">
            <a:xfrm>
              <a:off x="1160860" y="4420891"/>
              <a:ext cx="674589" cy="537864"/>
            </a:xfrm>
            <a:custGeom>
              <a:avLst/>
              <a:gdLst>
                <a:gd name="T0" fmla="*/ 611 w 613"/>
                <a:gd name="T1" fmla="*/ 288 h 489"/>
                <a:gd name="T2" fmla="*/ 578 w 613"/>
                <a:gd name="T3" fmla="*/ 167 h 489"/>
                <a:gd name="T4" fmla="*/ 574 w 613"/>
                <a:gd name="T5" fmla="*/ 160 h 489"/>
                <a:gd name="T6" fmla="*/ 390 w 613"/>
                <a:gd name="T7" fmla="*/ 13 h 489"/>
                <a:gd name="T8" fmla="*/ 251 w 613"/>
                <a:gd name="T9" fmla="*/ 7 h 489"/>
                <a:gd name="T10" fmla="*/ 149 w 613"/>
                <a:gd name="T11" fmla="*/ 45 h 489"/>
                <a:gd name="T12" fmla="*/ 100 w 613"/>
                <a:gd name="T13" fmla="*/ 82 h 489"/>
                <a:gd name="T14" fmla="*/ 11 w 613"/>
                <a:gd name="T15" fmla="*/ 380 h 489"/>
                <a:gd name="T16" fmla="*/ 35 w 613"/>
                <a:gd name="T17" fmla="*/ 444 h 489"/>
                <a:gd name="T18" fmla="*/ 63 w 613"/>
                <a:gd name="T19" fmla="*/ 464 h 489"/>
                <a:gd name="T20" fmla="*/ 45 w 613"/>
                <a:gd name="T21" fmla="*/ 433 h 489"/>
                <a:gd name="T22" fmla="*/ 28 w 613"/>
                <a:gd name="T23" fmla="*/ 384 h 489"/>
                <a:gd name="T24" fmla="*/ 79 w 613"/>
                <a:gd name="T25" fmla="*/ 307 h 489"/>
                <a:gd name="T26" fmla="*/ 124 w 613"/>
                <a:gd name="T27" fmla="*/ 331 h 489"/>
                <a:gd name="T28" fmla="*/ 96 w 613"/>
                <a:gd name="T29" fmla="*/ 300 h 489"/>
                <a:gd name="T30" fmla="*/ 262 w 613"/>
                <a:gd name="T31" fmla="*/ 214 h 489"/>
                <a:gd name="T32" fmla="*/ 168 w 613"/>
                <a:gd name="T33" fmla="*/ 164 h 489"/>
                <a:gd name="T34" fmla="*/ 306 w 613"/>
                <a:gd name="T35" fmla="*/ 116 h 489"/>
                <a:gd name="T36" fmla="*/ 395 w 613"/>
                <a:gd name="T37" fmla="*/ 122 h 489"/>
                <a:gd name="T38" fmla="*/ 463 w 613"/>
                <a:gd name="T39" fmla="*/ 131 h 489"/>
                <a:gd name="T40" fmla="*/ 501 w 613"/>
                <a:gd name="T41" fmla="*/ 272 h 489"/>
                <a:gd name="T42" fmla="*/ 515 w 613"/>
                <a:gd name="T43" fmla="*/ 339 h 489"/>
                <a:gd name="T44" fmla="*/ 528 w 613"/>
                <a:gd name="T45" fmla="*/ 272 h 489"/>
                <a:gd name="T46" fmla="*/ 572 w 613"/>
                <a:gd name="T47" fmla="*/ 400 h 489"/>
                <a:gd name="T48" fmla="*/ 564 w 613"/>
                <a:gd name="T49" fmla="*/ 418 h 489"/>
                <a:gd name="T50" fmla="*/ 600 w 613"/>
                <a:gd name="T51" fmla="*/ 390 h 489"/>
                <a:gd name="T52" fmla="*/ 509 w 613"/>
                <a:gd name="T53" fmla="*/ 101 h 489"/>
                <a:gd name="T54" fmla="*/ 483 w 613"/>
                <a:gd name="T55" fmla="*/ 81 h 489"/>
                <a:gd name="T56" fmla="*/ 273 w 613"/>
                <a:gd name="T57" fmla="*/ 22 h 489"/>
                <a:gd name="T58" fmla="*/ 110 w 613"/>
                <a:gd name="T59" fmla="*/ 92 h 489"/>
                <a:gd name="T60" fmla="*/ 224 w 613"/>
                <a:gd name="T61" fmla="*/ 29 h 489"/>
                <a:gd name="T62" fmla="*/ 105 w 613"/>
                <a:gd name="T63" fmla="*/ 103 h 489"/>
                <a:gd name="T64" fmla="*/ 49 w 613"/>
                <a:gd name="T65" fmla="*/ 172 h 489"/>
                <a:gd name="T66" fmla="*/ 39 w 613"/>
                <a:gd name="T67" fmla="*/ 257 h 489"/>
                <a:gd name="T68" fmla="*/ 107 w 613"/>
                <a:gd name="T69" fmla="*/ 132 h 489"/>
                <a:gd name="T70" fmla="*/ 155 w 613"/>
                <a:gd name="T71" fmla="*/ 156 h 489"/>
                <a:gd name="T72" fmla="*/ 231 w 613"/>
                <a:gd name="T73" fmla="*/ 47 h 489"/>
                <a:gd name="T74" fmla="*/ 252 w 613"/>
                <a:gd name="T75" fmla="*/ 66 h 489"/>
                <a:gd name="T76" fmla="*/ 327 w 613"/>
                <a:gd name="T77" fmla="*/ 32 h 489"/>
                <a:gd name="T78" fmla="*/ 280 w 613"/>
                <a:gd name="T79" fmla="*/ 66 h 489"/>
                <a:gd name="T80" fmla="*/ 365 w 613"/>
                <a:gd name="T81" fmla="*/ 100 h 489"/>
                <a:gd name="T82" fmla="*/ 387 w 613"/>
                <a:gd name="T83" fmla="*/ 57 h 489"/>
                <a:gd name="T84" fmla="*/ 354 w 613"/>
                <a:gd name="T85" fmla="*/ 29 h 489"/>
                <a:gd name="T86" fmla="*/ 385 w 613"/>
                <a:gd name="T87" fmla="*/ 31 h 489"/>
                <a:gd name="T88" fmla="*/ 382 w 613"/>
                <a:gd name="T89" fmla="*/ 41 h 489"/>
                <a:gd name="T90" fmla="*/ 411 w 613"/>
                <a:gd name="T91" fmla="*/ 60 h 489"/>
                <a:gd name="T92" fmla="*/ 497 w 613"/>
                <a:gd name="T93" fmla="*/ 114 h 489"/>
                <a:gd name="T94" fmla="*/ 564 w 613"/>
                <a:gd name="T95" fmla="*/ 252 h 489"/>
                <a:gd name="T96" fmla="*/ 480 w 613"/>
                <a:gd name="T97" fmla="*/ 131 h 489"/>
                <a:gd name="T98" fmla="*/ 572 w 613"/>
                <a:gd name="T99" fmla="*/ 249 h 489"/>
                <a:gd name="T100" fmla="*/ 550 w 613"/>
                <a:gd name="T101" fmla="*/ 160 h 489"/>
                <a:gd name="T102" fmla="*/ 561 w 613"/>
                <a:gd name="T103" fmla="*/ 167 h 489"/>
                <a:gd name="T104" fmla="*/ 587 w 613"/>
                <a:gd name="T105" fmla="*/ 231 h 489"/>
                <a:gd name="T106" fmla="*/ 588 w 613"/>
                <a:gd name="T107" fmla="*/ 256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13" h="489">
                  <a:moveTo>
                    <a:pt x="600" y="390"/>
                  </a:moveTo>
                  <a:cubicBezTo>
                    <a:pt x="600" y="390"/>
                    <a:pt x="600" y="390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lose/>
                  <a:moveTo>
                    <a:pt x="611" y="288"/>
                  </a:moveTo>
                  <a:cubicBezTo>
                    <a:pt x="609" y="266"/>
                    <a:pt x="606" y="245"/>
                    <a:pt x="600" y="224"/>
                  </a:cubicBezTo>
                  <a:cubicBezTo>
                    <a:pt x="600" y="224"/>
                    <a:pt x="600" y="224"/>
                    <a:pt x="600" y="224"/>
                  </a:cubicBezTo>
                  <a:cubicBezTo>
                    <a:pt x="600" y="224"/>
                    <a:pt x="600" y="224"/>
                    <a:pt x="600" y="224"/>
                  </a:cubicBezTo>
                  <a:cubicBezTo>
                    <a:pt x="594" y="204"/>
                    <a:pt x="587" y="185"/>
                    <a:pt x="578" y="167"/>
                  </a:cubicBezTo>
                  <a:cubicBezTo>
                    <a:pt x="577" y="167"/>
                    <a:pt x="577" y="167"/>
                    <a:pt x="577" y="167"/>
                  </a:cubicBezTo>
                  <a:cubicBezTo>
                    <a:pt x="577" y="166"/>
                    <a:pt x="577" y="166"/>
                    <a:pt x="577" y="165"/>
                  </a:cubicBezTo>
                  <a:cubicBezTo>
                    <a:pt x="576" y="164"/>
                    <a:pt x="575" y="163"/>
                    <a:pt x="575" y="162"/>
                  </a:cubicBezTo>
                  <a:cubicBezTo>
                    <a:pt x="574" y="161"/>
                    <a:pt x="574" y="160"/>
                    <a:pt x="574" y="160"/>
                  </a:cubicBezTo>
                  <a:cubicBezTo>
                    <a:pt x="557" y="130"/>
                    <a:pt x="536" y="103"/>
                    <a:pt x="511" y="80"/>
                  </a:cubicBezTo>
                  <a:cubicBezTo>
                    <a:pt x="511" y="80"/>
                    <a:pt x="510" y="80"/>
                    <a:pt x="510" y="79"/>
                  </a:cubicBezTo>
                  <a:cubicBezTo>
                    <a:pt x="509" y="79"/>
                    <a:pt x="509" y="79"/>
                    <a:pt x="509" y="79"/>
                  </a:cubicBezTo>
                  <a:cubicBezTo>
                    <a:pt x="476" y="49"/>
                    <a:pt x="436" y="26"/>
                    <a:pt x="390" y="13"/>
                  </a:cubicBezTo>
                  <a:cubicBezTo>
                    <a:pt x="356" y="3"/>
                    <a:pt x="322" y="0"/>
                    <a:pt x="288" y="2"/>
                  </a:cubicBezTo>
                  <a:cubicBezTo>
                    <a:pt x="277" y="3"/>
                    <a:pt x="265" y="4"/>
                    <a:pt x="253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2" y="6"/>
                    <a:pt x="252" y="6"/>
                    <a:pt x="251" y="7"/>
                  </a:cubicBezTo>
                  <a:cubicBezTo>
                    <a:pt x="218" y="13"/>
                    <a:pt x="186" y="24"/>
                    <a:pt x="156" y="41"/>
                  </a:cubicBezTo>
                  <a:cubicBezTo>
                    <a:pt x="156" y="41"/>
                    <a:pt x="155" y="42"/>
                    <a:pt x="154" y="42"/>
                  </a:cubicBezTo>
                  <a:cubicBezTo>
                    <a:pt x="153" y="43"/>
                    <a:pt x="152" y="44"/>
                    <a:pt x="151" y="44"/>
                  </a:cubicBezTo>
                  <a:cubicBezTo>
                    <a:pt x="150" y="45"/>
                    <a:pt x="150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32" y="56"/>
                    <a:pt x="115" y="68"/>
                    <a:pt x="100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60" y="119"/>
                    <a:pt x="29" y="167"/>
                    <a:pt x="13" y="223"/>
                  </a:cubicBezTo>
                  <a:cubicBezTo>
                    <a:pt x="4" y="257"/>
                    <a:pt x="0" y="291"/>
                    <a:pt x="2" y="324"/>
                  </a:cubicBezTo>
                  <a:cubicBezTo>
                    <a:pt x="3" y="343"/>
                    <a:pt x="6" y="362"/>
                    <a:pt x="11" y="380"/>
                  </a:cubicBezTo>
                  <a:cubicBezTo>
                    <a:pt x="11" y="380"/>
                    <a:pt x="11" y="380"/>
                    <a:pt x="11" y="380"/>
                  </a:cubicBezTo>
                  <a:cubicBezTo>
                    <a:pt x="11" y="380"/>
                    <a:pt x="11" y="380"/>
                    <a:pt x="11" y="380"/>
                  </a:cubicBezTo>
                  <a:cubicBezTo>
                    <a:pt x="16" y="401"/>
                    <a:pt x="23" y="421"/>
                    <a:pt x="32" y="439"/>
                  </a:cubicBezTo>
                  <a:cubicBezTo>
                    <a:pt x="33" y="440"/>
                    <a:pt x="33" y="440"/>
                    <a:pt x="33" y="440"/>
                  </a:cubicBezTo>
                  <a:cubicBezTo>
                    <a:pt x="33" y="442"/>
                    <a:pt x="34" y="443"/>
                    <a:pt x="35" y="444"/>
                  </a:cubicBezTo>
                  <a:cubicBezTo>
                    <a:pt x="35" y="445"/>
                    <a:pt x="35" y="445"/>
                    <a:pt x="36" y="446"/>
                  </a:cubicBezTo>
                  <a:cubicBezTo>
                    <a:pt x="36" y="446"/>
                    <a:pt x="36" y="446"/>
                    <a:pt x="36" y="446"/>
                  </a:cubicBezTo>
                  <a:cubicBezTo>
                    <a:pt x="43" y="461"/>
                    <a:pt x="52" y="475"/>
                    <a:pt x="63" y="489"/>
                  </a:cubicBezTo>
                  <a:cubicBezTo>
                    <a:pt x="63" y="464"/>
                    <a:pt x="63" y="464"/>
                    <a:pt x="63" y="464"/>
                  </a:cubicBezTo>
                  <a:cubicBezTo>
                    <a:pt x="59" y="459"/>
                    <a:pt x="56" y="453"/>
                    <a:pt x="53" y="448"/>
                  </a:cubicBezTo>
                  <a:cubicBezTo>
                    <a:pt x="51" y="444"/>
                    <a:pt x="49" y="441"/>
                    <a:pt x="47" y="438"/>
                  </a:cubicBezTo>
                  <a:cubicBezTo>
                    <a:pt x="47" y="436"/>
                    <a:pt x="46" y="435"/>
                    <a:pt x="46" y="434"/>
                  </a:cubicBezTo>
                  <a:cubicBezTo>
                    <a:pt x="45" y="433"/>
                    <a:pt x="45" y="433"/>
                    <a:pt x="45" y="433"/>
                  </a:cubicBezTo>
                  <a:cubicBezTo>
                    <a:pt x="43" y="429"/>
                    <a:pt x="41" y="424"/>
                    <a:pt x="39" y="419"/>
                  </a:cubicBezTo>
                  <a:cubicBezTo>
                    <a:pt x="46" y="425"/>
                    <a:pt x="54" y="431"/>
                    <a:pt x="63" y="437"/>
                  </a:cubicBezTo>
                  <a:cubicBezTo>
                    <a:pt x="63" y="420"/>
                    <a:pt x="63" y="420"/>
                    <a:pt x="63" y="420"/>
                  </a:cubicBezTo>
                  <a:cubicBezTo>
                    <a:pt x="45" y="407"/>
                    <a:pt x="33" y="394"/>
                    <a:pt x="28" y="384"/>
                  </a:cubicBezTo>
                  <a:cubicBezTo>
                    <a:pt x="24" y="369"/>
                    <a:pt x="22" y="354"/>
                    <a:pt x="21" y="338"/>
                  </a:cubicBezTo>
                  <a:cubicBezTo>
                    <a:pt x="19" y="313"/>
                    <a:pt x="21" y="288"/>
                    <a:pt x="27" y="264"/>
                  </a:cubicBezTo>
                  <a:cubicBezTo>
                    <a:pt x="27" y="265"/>
                    <a:pt x="28" y="266"/>
                    <a:pt x="29" y="266"/>
                  </a:cubicBezTo>
                  <a:cubicBezTo>
                    <a:pt x="40" y="279"/>
                    <a:pt x="58" y="293"/>
                    <a:pt x="79" y="307"/>
                  </a:cubicBezTo>
                  <a:cubicBezTo>
                    <a:pt x="73" y="328"/>
                    <a:pt x="70" y="350"/>
                    <a:pt x="68" y="371"/>
                  </a:cubicBezTo>
                  <a:cubicBezTo>
                    <a:pt x="72" y="362"/>
                    <a:pt x="78" y="354"/>
                    <a:pt x="85" y="347"/>
                  </a:cubicBezTo>
                  <a:cubicBezTo>
                    <a:pt x="87" y="336"/>
                    <a:pt x="89" y="325"/>
                    <a:pt x="92" y="314"/>
                  </a:cubicBezTo>
                  <a:cubicBezTo>
                    <a:pt x="102" y="320"/>
                    <a:pt x="112" y="325"/>
                    <a:pt x="124" y="331"/>
                  </a:cubicBezTo>
                  <a:cubicBezTo>
                    <a:pt x="126" y="331"/>
                    <a:pt x="127" y="331"/>
                    <a:pt x="129" y="331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27" y="326"/>
                    <a:pt x="123" y="320"/>
                    <a:pt x="120" y="313"/>
                  </a:cubicBezTo>
                  <a:cubicBezTo>
                    <a:pt x="112" y="309"/>
                    <a:pt x="104" y="304"/>
                    <a:pt x="96" y="300"/>
                  </a:cubicBezTo>
                  <a:cubicBezTo>
                    <a:pt x="106" y="268"/>
                    <a:pt x="120" y="236"/>
                    <a:pt x="139" y="204"/>
                  </a:cubicBezTo>
                  <a:cubicBezTo>
                    <a:pt x="146" y="194"/>
                    <a:pt x="152" y="184"/>
                    <a:pt x="159" y="175"/>
                  </a:cubicBezTo>
                  <a:cubicBezTo>
                    <a:pt x="183" y="189"/>
                    <a:pt x="213" y="203"/>
                    <a:pt x="246" y="216"/>
                  </a:cubicBezTo>
                  <a:cubicBezTo>
                    <a:pt x="251" y="215"/>
                    <a:pt x="257" y="214"/>
                    <a:pt x="262" y="214"/>
                  </a:cubicBezTo>
                  <a:cubicBezTo>
                    <a:pt x="264" y="214"/>
                    <a:pt x="264" y="214"/>
                    <a:pt x="264" y="214"/>
                  </a:cubicBezTo>
                  <a:cubicBezTo>
                    <a:pt x="262" y="211"/>
                    <a:pt x="259" y="208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22" y="192"/>
                    <a:pt x="192" y="178"/>
                    <a:pt x="168" y="164"/>
                  </a:cubicBezTo>
                  <a:cubicBezTo>
                    <a:pt x="197" y="126"/>
                    <a:pt x="231" y="96"/>
                    <a:pt x="266" y="75"/>
                  </a:cubicBezTo>
                  <a:cubicBezTo>
                    <a:pt x="279" y="83"/>
                    <a:pt x="296" y="90"/>
                    <a:pt x="314" y="98"/>
                  </a:cubicBezTo>
                  <a:cubicBezTo>
                    <a:pt x="310" y="103"/>
                    <a:pt x="307" y="110"/>
                    <a:pt x="303" y="116"/>
                  </a:cubicBezTo>
                  <a:cubicBezTo>
                    <a:pt x="304" y="116"/>
                    <a:pt x="305" y="116"/>
                    <a:pt x="306" y="116"/>
                  </a:cubicBezTo>
                  <a:cubicBezTo>
                    <a:pt x="311" y="116"/>
                    <a:pt x="315" y="116"/>
                    <a:pt x="319" y="117"/>
                  </a:cubicBezTo>
                  <a:cubicBezTo>
                    <a:pt x="322" y="112"/>
                    <a:pt x="325" y="107"/>
                    <a:pt x="328" y="103"/>
                  </a:cubicBezTo>
                  <a:cubicBezTo>
                    <a:pt x="339" y="107"/>
                    <a:pt x="350" y="110"/>
                    <a:pt x="361" y="113"/>
                  </a:cubicBezTo>
                  <a:cubicBezTo>
                    <a:pt x="373" y="117"/>
                    <a:pt x="384" y="120"/>
                    <a:pt x="395" y="122"/>
                  </a:cubicBezTo>
                  <a:cubicBezTo>
                    <a:pt x="396" y="152"/>
                    <a:pt x="394" y="188"/>
                    <a:pt x="390" y="227"/>
                  </a:cubicBezTo>
                  <a:cubicBezTo>
                    <a:pt x="395" y="231"/>
                    <a:pt x="399" y="235"/>
                    <a:pt x="403" y="239"/>
                  </a:cubicBezTo>
                  <a:cubicBezTo>
                    <a:pt x="408" y="197"/>
                    <a:pt x="410" y="158"/>
                    <a:pt x="409" y="125"/>
                  </a:cubicBezTo>
                  <a:cubicBezTo>
                    <a:pt x="429" y="128"/>
                    <a:pt x="447" y="130"/>
                    <a:pt x="463" y="131"/>
                  </a:cubicBezTo>
                  <a:cubicBezTo>
                    <a:pt x="481" y="167"/>
                    <a:pt x="494" y="211"/>
                    <a:pt x="500" y="258"/>
                  </a:cubicBezTo>
                  <a:cubicBezTo>
                    <a:pt x="496" y="258"/>
                    <a:pt x="491" y="258"/>
                    <a:pt x="487" y="257"/>
                  </a:cubicBezTo>
                  <a:cubicBezTo>
                    <a:pt x="490" y="262"/>
                    <a:pt x="493" y="267"/>
                    <a:pt x="494" y="272"/>
                  </a:cubicBezTo>
                  <a:cubicBezTo>
                    <a:pt x="497" y="272"/>
                    <a:pt x="499" y="272"/>
                    <a:pt x="501" y="272"/>
                  </a:cubicBezTo>
                  <a:cubicBezTo>
                    <a:pt x="501" y="275"/>
                    <a:pt x="501" y="277"/>
                    <a:pt x="501" y="279"/>
                  </a:cubicBezTo>
                  <a:cubicBezTo>
                    <a:pt x="502" y="289"/>
                    <a:pt x="502" y="298"/>
                    <a:pt x="502" y="307"/>
                  </a:cubicBezTo>
                  <a:cubicBezTo>
                    <a:pt x="502" y="316"/>
                    <a:pt x="502" y="325"/>
                    <a:pt x="501" y="333"/>
                  </a:cubicBezTo>
                  <a:cubicBezTo>
                    <a:pt x="506" y="334"/>
                    <a:pt x="511" y="336"/>
                    <a:pt x="515" y="339"/>
                  </a:cubicBezTo>
                  <a:cubicBezTo>
                    <a:pt x="516" y="328"/>
                    <a:pt x="516" y="318"/>
                    <a:pt x="516" y="307"/>
                  </a:cubicBezTo>
                  <a:cubicBezTo>
                    <a:pt x="517" y="298"/>
                    <a:pt x="516" y="288"/>
                    <a:pt x="516" y="279"/>
                  </a:cubicBezTo>
                  <a:cubicBezTo>
                    <a:pt x="516" y="277"/>
                    <a:pt x="515" y="274"/>
                    <a:pt x="515" y="272"/>
                  </a:cubicBezTo>
                  <a:cubicBezTo>
                    <a:pt x="520" y="272"/>
                    <a:pt x="524" y="272"/>
                    <a:pt x="528" y="272"/>
                  </a:cubicBezTo>
                  <a:cubicBezTo>
                    <a:pt x="544" y="271"/>
                    <a:pt x="557" y="269"/>
                    <a:pt x="568" y="265"/>
                  </a:cubicBezTo>
                  <a:cubicBezTo>
                    <a:pt x="571" y="265"/>
                    <a:pt x="573" y="264"/>
                    <a:pt x="575" y="263"/>
                  </a:cubicBezTo>
                  <a:cubicBezTo>
                    <a:pt x="578" y="278"/>
                    <a:pt x="580" y="292"/>
                    <a:pt x="581" y="307"/>
                  </a:cubicBezTo>
                  <a:cubicBezTo>
                    <a:pt x="583" y="339"/>
                    <a:pt x="580" y="370"/>
                    <a:pt x="572" y="400"/>
                  </a:cubicBezTo>
                  <a:cubicBezTo>
                    <a:pt x="568" y="401"/>
                    <a:pt x="564" y="403"/>
                    <a:pt x="560" y="405"/>
                  </a:cubicBezTo>
                  <a:cubicBezTo>
                    <a:pt x="557" y="405"/>
                    <a:pt x="554" y="406"/>
                    <a:pt x="550" y="407"/>
                  </a:cubicBezTo>
                  <a:cubicBezTo>
                    <a:pt x="550" y="422"/>
                    <a:pt x="550" y="422"/>
                    <a:pt x="550" y="422"/>
                  </a:cubicBezTo>
                  <a:cubicBezTo>
                    <a:pt x="555" y="421"/>
                    <a:pt x="560" y="420"/>
                    <a:pt x="564" y="418"/>
                  </a:cubicBezTo>
                  <a:cubicBezTo>
                    <a:pt x="565" y="418"/>
                    <a:pt x="566" y="418"/>
                    <a:pt x="567" y="417"/>
                  </a:cubicBezTo>
                  <a:cubicBezTo>
                    <a:pt x="562" y="430"/>
                    <a:pt x="557" y="443"/>
                    <a:pt x="550" y="455"/>
                  </a:cubicBezTo>
                  <a:cubicBezTo>
                    <a:pt x="550" y="489"/>
                    <a:pt x="550" y="489"/>
                    <a:pt x="550" y="489"/>
                  </a:cubicBezTo>
                  <a:cubicBezTo>
                    <a:pt x="572" y="460"/>
                    <a:pt x="589" y="427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ubicBezTo>
                    <a:pt x="609" y="356"/>
                    <a:pt x="613" y="322"/>
                    <a:pt x="611" y="288"/>
                  </a:cubicBezTo>
                  <a:close/>
                  <a:moveTo>
                    <a:pt x="509" y="101"/>
                  </a:moveTo>
                  <a:cubicBezTo>
                    <a:pt x="510" y="103"/>
                    <a:pt x="510" y="104"/>
                    <a:pt x="510" y="104"/>
                  </a:cubicBezTo>
                  <a:cubicBezTo>
                    <a:pt x="510" y="105"/>
                    <a:pt x="510" y="105"/>
                    <a:pt x="510" y="106"/>
                  </a:cubicBezTo>
                  <a:cubicBezTo>
                    <a:pt x="510" y="106"/>
                    <a:pt x="510" y="106"/>
                    <a:pt x="510" y="106"/>
                  </a:cubicBezTo>
                  <a:cubicBezTo>
                    <a:pt x="501" y="97"/>
                    <a:pt x="492" y="89"/>
                    <a:pt x="483" y="81"/>
                  </a:cubicBezTo>
                  <a:cubicBezTo>
                    <a:pt x="492" y="87"/>
                    <a:pt x="501" y="94"/>
                    <a:pt x="509" y="101"/>
                  </a:cubicBezTo>
                  <a:close/>
                  <a:moveTo>
                    <a:pt x="239" y="29"/>
                  </a:moveTo>
                  <a:cubicBezTo>
                    <a:pt x="239" y="28"/>
                    <a:pt x="240" y="27"/>
                    <a:pt x="242" y="25"/>
                  </a:cubicBezTo>
                  <a:cubicBezTo>
                    <a:pt x="252" y="23"/>
                    <a:pt x="262" y="22"/>
                    <a:pt x="273" y="22"/>
                  </a:cubicBezTo>
                  <a:cubicBezTo>
                    <a:pt x="273" y="22"/>
                    <a:pt x="274" y="22"/>
                    <a:pt x="275" y="21"/>
                  </a:cubicBezTo>
                  <a:cubicBezTo>
                    <a:pt x="263" y="23"/>
                    <a:pt x="251" y="26"/>
                    <a:pt x="239" y="29"/>
                  </a:cubicBezTo>
                  <a:close/>
                  <a:moveTo>
                    <a:pt x="106" y="99"/>
                  </a:moveTo>
                  <a:cubicBezTo>
                    <a:pt x="106" y="97"/>
                    <a:pt x="108" y="95"/>
                    <a:pt x="110" y="92"/>
                  </a:cubicBezTo>
                  <a:cubicBezTo>
                    <a:pt x="125" y="79"/>
                    <a:pt x="141" y="67"/>
                    <a:pt x="158" y="57"/>
                  </a:cubicBezTo>
                  <a:cubicBezTo>
                    <a:pt x="159" y="56"/>
                    <a:pt x="160" y="55"/>
                    <a:pt x="162" y="54"/>
                  </a:cubicBezTo>
                  <a:cubicBezTo>
                    <a:pt x="162" y="54"/>
                    <a:pt x="163" y="54"/>
                    <a:pt x="163" y="54"/>
                  </a:cubicBezTo>
                  <a:cubicBezTo>
                    <a:pt x="183" y="43"/>
                    <a:pt x="203" y="34"/>
                    <a:pt x="224" y="29"/>
                  </a:cubicBezTo>
                  <a:cubicBezTo>
                    <a:pt x="224" y="30"/>
                    <a:pt x="224" y="31"/>
                    <a:pt x="224" y="31"/>
                  </a:cubicBezTo>
                  <a:cubicBezTo>
                    <a:pt x="224" y="32"/>
                    <a:pt x="224" y="33"/>
                    <a:pt x="225" y="34"/>
                  </a:cubicBezTo>
                  <a:cubicBezTo>
                    <a:pt x="208" y="39"/>
                    <a:pt x="192" y="46"/>
                    <a:pt x="176" y="54"/>
                  </a:cubicBezTo>
                  <a:cubicBezTo>
                    <a:pt x="150" y="67"/>
                    <a:pt x="126" y="84"/>
                    <a:pt x="105" y="103"/>
                  </a:cubicBezTo>
                  <a:cubicBezTo>
                    <a:pt x="105" y="102"/>
                    <a:pt x="105" y="100"/>
                    <a:pt x="106" y="99"/>
                  </a:cubicBezTo>
                  <a:close/>
                  <a:moveTo>
                    <a:pt x="92" y="110"/>
                  </a:moveTo>
                  <a:cubicBezTo>
                    <a:pt x="92" y="112"/>
                    <a:pt x="93" y="113"/>
                    <a:pt x="93" y="115"/>
                  </a:cubicBezTo>
                  <a:cubicBezTo>
                    <a:pt x="76" y="132"/>
                    <a:pt x="61" y="152"/>
                    <a:pt x="49" y="172"/>
                  </a:cubicBezTo>
                  <a:cubicBezTo>
                    <a:pt x="61" y="149"/>
                    <a:pt x="75" y="129"/>
                    <a:pt x="92" y="110"/>
                  </a:cubicBezTo>
                  <a:close/>
                  <a:moveTo>
                    <a:pt x="127" y="197"/>
                  </a:moveTo>
                  <a:cubicBezTo>
                    <a:pt x="108" y="228"/>
                    <a:pt x="94" y="260"/>
                    <a:pt x="84" y="292"/>
                  </a:cubicBezTo>
                  <a:cubicBezTo>
                    <a:pt x="64" y="280"/>
                    <a:pt x="49" y="268"/>
                    <a:pt x="39" y="257"/>
                  </a:cubicBezTo>
                  <a:cubicBezTo>
                    <a:pt x="36" y="253"/>
                    <a:pt x="33" y="249"/>
                    <a:pt x="31" y="246"/>
                  </a:cubicBezTo>
                  <a:cubicBezTo>
                    <a:pt x="44" y="203"/>
                    <a:pt x="68" y="162"/>
                    <a:pt x="101" y="128"/>
                  </a:cubicBezTo>
                  <a:cubicBezTo>
                    <a:pt x="102" y="130"/>
                    <a:pt x="104" y="132"/>
                    <a:pt x="105" y="134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15" y="145"/>
                    <a:pt x="129" y="156"/>
                    <a:pt x="147" y="168"/>
                  </a:cubicBezTo>
                  <a:cubicBezTo>
                    <a:pt x="140" y="177"/>
                    <a:pt x="133" y="187"/>
                    <a:pt x="127" y="197"/>
                  </a:cubicBezTo>
                  <a:close/>
                  <a:moveTo>
                    <a:pt x="155" y="156"/>
                  </a:moveTo>
                  <a:cubicBezTo>
                    <a:pt x="138" y="145"/>
                    <a:pt x="125" y="134"/>
                    <a:pt x="116" y="125"/>
                  </a:cubicBezTo>
                  <a:cubicBezTo>
                    <a:pt x="114" y="122"/>
                    <a:pt x="112" y="120"/>
                    <a:pt x="111" y="118"/>
                  </a:cubicBezTo>
                  <a:cubicBezTo>
                    <a:pt x="132" y="98"/>
                    <a:pt x="156" y="80"/>
                    <a:pt x="183" y="66"/>
                  </a:cubicBezTo>
                  <a:cubicBezTo>
                    <a:pt x="199" y="58"/>
                    <a:pt x="214" y="52"/>
                    <a:pt x="231" y="47"/>
                  </a:cubicBezTo>
                  <a:cubicBezTo>
                    <a:pt x="231" y="48"/>
                    <a:pt x="232" y="49"/>
                    <a:pt x="233" y="50"/>
                  </a:cubicBezTo>
                  <a:cubicBezTo>
                    <a:pt x="235" y="48"/>
                    <a:pt x="235" y="48"/>
                    <a:pt x="235" y="48"/>
                  </a:cubicBezTo>
                  <a:cubicBezTo>
                    <a:pt x="233" y="50"/>
                    <a:pt x="233" y="50"/>
                    <a:pt x="233" y="50"/>
                  </a:cubicBezTo>
                  <a:cubicBezTo>
                    <a:pt x="238" y="55"/>
                    <a:pt x="244" y="61"/>
                    <a:pt x="252" y="66"/>
                  </a:cubicBezTo>
                  <a:cubicBezTo>
                    <a:pt x="217" y="88"/>
                    <a:pt x="184" y="119"/>
                    <a:pt x="155" y="156"/>
                  </a:cubicBezTo>
                  <a:close/>
                  <a:moveTo>
                    <a:pt x="246" y="42"/>
                  </a:moveTo>
                  <a:cubicBezTo>
                    <a:pt x="266" y="37"/>
                    <a:pt x="286" y="34"/>
                    <a:pt x="306" y="33"/>
                  </a:cubicBezTo>
                  <a:cubicBezTo>
                    <a:pt x="313" y="32"/>
                    <a:pt x="320" y="32"/>
                    <a:pt x="327" y="32"/>
                  </a:cubicBezTo>
                  <a:cubicBezTo>
                    <a:pt x="307" y="38"/>
                    <a:pt x="286" y="47"/>
                    <a:pt x="266" y="58"/>
                  </a:cubicBezTo>
                  <a:cubicBezTo>
                    <a:pt x="257" y="53"/>
                    <a:pt x="250" y="47"/>
                    <a:pt x="246" y="42"/>
                  </a:cubicBezTo>
                  <a:close/>
                  <a:moveTo>
                    <a:pt x="322" y="85"/>
                  </a:moveTo>
                  <a:cubicBezTo>
                    <a:pt x="307" y="79"/>
                    <a:pt x="292" y="73"/>
                    <a:pt x="280" y="66"/>
                  </a:cubicBezTo>
                  <a:cubicBezTo>
                    <a:pt x="303" y="55"/>
                    <a:pt x="325" y="46"/>
                    <a:pt x="347" y="42"/>
                  </a:cubicBezTo>
                  <a:cubicBezTo>
                    <a:pt x="350" y="43"/>
                    <a:pt x="352" y="45"/>
                    <a:pt x="355" y="46"/>
                  </a:cubicBezTo>
                  <a:cubicBezTo>
                    <a:pt x="344" y="56"/>
                    <a:pt x="334" y="70"/>
                    <a:pt x="322" y="85"/>
                  </a:cubicBezTo>
                  <a:close/>
                  <a:moveTo>
                    <a:pt x="365" y="100"/>
                  </a:moveTo>
                  <a:cubicBezTo>
                    <a:pt x="355" y="97"/>
                    <a:pt x="346" y="94"/>
                    <a:pt x="336" y="91"/>
                  </a:cubicBezTo>
                  <a:cubicBezTo>
                    <a:pt x="348" y="74"/>
                    <a:pt x="359" y="61"/>
                    <a:pt x="369" y="52"/>
                  </a:cubicBezTo>
                  <a:cubicBezTo>
                    <a:pt x="372" y="53"/>
                    <a:pt x="375" y="54"/>
                    <a:pt x="378" y="54"/>
                  </a:cubicBezTo>
                  <a:cubicBezTo>
                    <a:pt x="381" y="55"/>
                    <a:pt x="384" y="56"/>
                    <a:pt x="387" y="57"/>
                  </a:cubicBezTo>
                  <a:cubicBezTo>
                    <a:pt x="391" y="70"/>
                    <a:pt x="393" y="87"/>
                    <a:pt x="394" y="107"/>
                  </a:cubicBezTo>
                  <a:cubicBezTo>
                    <a:pt x="385" y="105"/>
                    <a:pt x="375" y="102"/>
                    <a:pt x="365" y="100"/>
                  </a:cubicBezTo>
                  <a:close/>
                  <a:moveTo>
                    <a:pt x="382" y="41"/>
                  </a:moveTo>
                  <a:cubicBezTo>
                    <a:pt x="371" y="37"/>
                    <a:pt x="361" y="33"/>
                    <a:pt x="354" y="29"/>
                  </a:cubicBezTo>
                  <a:cubicBezTo>
                    <a:pt x="352" y="28"/>
                    <a:pt x="351" y="27"/>
                    <a:pt x="349" y="26"/>
                  </a:cubicBezTo>
                  <a:cubicBezTo>
                    <a:pt x="350" y="26"/>
                    <a:pt x="351" y="26"/>
                    <a:pt x="352" y="26"/>
                  </a:cubicBezTo>
                  <a:cubicBezTo>
                    <a:pt x="359" y="25"/>
                    <a:pt x="372" y="27"/>
                    <a:pt x="385" y="31"/>
                  </a:cubicBezTo>
                  <a:cubicBezTo>
                    <a:pt x="385" y="31"/>
                    <a:pt x="385" y="31"/>
                    <a:pt x="385" y="31"/>
                  </a:cubicBezTo>
                  <a:cubicBezTo>
                    <a:pt x="396" y="34"/>
                    <a:pt x="406" y="38"/>
                    <a:pt x="413" y="42"/>
                  </a:cubicBezTo>
                  <a:cubicBezTo>
                    <a:pt x="414" y="43"/>
                    <a:pt x="416" y="44"/>
                    <a:pt x="417" y="45"/>
                  </a:cubicBezTo>
                  <a:cubicBezTo>
                    <a:pt x="417" y="45"/>
                    <a:pt x="416" y="45"/>
                    <a:pt x="415" y="45"/>
                  </a:cubicBezTo>
                  <a:cubicBezTo>
                    <a:pt x="408" y="46"/>
                    <a:pt x="395" y="44"/>
                    <a:pt x="382" y="41"/>
                  </a:cubicBezTo>
                  <a:close/>
                  <a:moveTo>
                    <a:pt x="409" y="110"/>
                  </a:moveTo>
                  <a:cubicBezTo>
                    <a:pt x="409" y="110"/>
                    <a:pt x="409" y="109"/>
                    <a:pt x="409" y="109"/>
                  </a:cubicBezTo>
                  <a:cubicBezTo>
                    <a:pt x="408" y="90"/>
                    <a:pt x="406" y="73"/>
                    <a:pt x="402" y="59"/>
                  </a:cubicBezTo>
                  <a:cubicBezTo>
                    <a:pt x="405" y="60"/>
                    <a:pt x="408" y="60"/>
                    <a:pt x="411" y="60"/>
                  </a:cubicBezTo>
                  <a:cubicBezTo>
                    <a:pt x="427" y="75"/>
                    <a:pt x="442" y="94"/>
                    <a:pt x="455" y="116"/>
                  </a:cubicBezTo>
                  <a:cubicBezTo>
                    <a:pt x="441" y="115"/>
                    <a:pt x="426" y="113"/>
                    <a:pt x="409" y="110"/>
                  </a:cubicBezTo>
                  <a:close/>
                  <a:moveTo>
                    <a:pt x="433" y="62"/>
                  </a:moveTo>
                  <a:cubicBezTo>
                    <a:pt x="456" y="76"/>
                    <a:pt x="478" y="93"/>
                    <a:pt x="497" y="114"/>
                  </a:cubicBezTo>
                  <a:cubicBezTo>
                    <a:pt x="492" y="115"/>
                    <a:pt x="486" y="116"/>
                    <a:pt x="479" y="116"/>
                  </a:cubicBezTo>
                  <a:cubicBezTo>
                    <a:pt x="477" y="116"/>
                    <a:pt x="474" y="116"/>
                    <a:pt x="471" y="116"/>
                  </a:cubicBezTo>
                  <a:cubicBezTo>
                    <a:pt x="460" y="96"/>
                    <a:pt x="447" y="78"/>
                    <a:pt x="433" y="62"/>
                  </a:cubicBezTo>
                  <a:close/>
                  <a:moveTo>
                    <a:pt x="564" y="252"/>
                  </a:moveTo>
                  <a:cubicBezTo>
                    <a:pt x="554" y="255"/>
                    <a:pt x="542" y="257"/>
                    <a:pt x="528" y="258"/>
                  </a:cubicBezTo>
                  <a:cubicBezTo>
                    <a:pt x="523" y="258"/>
                    <a:pt x="519" y="258"/>
                    <a:pt x="514" y="258"/>
                  </a:cubicBezTo>
                  <a:cubicBezTo>
                    <a:pt x="509" y="211"/>
                    <a:pt x="497" y="168"/>
                    <a:pt x="479" y="131"/>
                  </a:cubicBezTo>
                  <a:cubicBezTo>
                    <a:pt x="479" y="131"/>
                    <a:pt x="480" y="131"/>
                    <a:pt x="480" y="131"/>
                  </a:cubicBezTo>
                  <a:cubicBezTo>
                    <a:pt x="489" y="130"/>
                    <a:pt x="497" y="129"/>
                    <a:pt x="503" y="127"/>
                  </a:cubicBezTo>
                  <a:cubicBezTo>
                    <a:pt x="505" y="126"/>
                    <a:pt x="506" y="126"/>
                    <a:pt x="507" y="125"/>
                  </a:cubicBezTo>
                  <a:cubicBezTo>
                    <a:pt x="518" y="138"/>
                    <a:pt x="529" y="152"/>
                    <a:pt x="538" y="167"/>
                  </a:cubicBezTo>
                  <a:cubicBezTo>
                    <a:pt x="553" y="193"/>
                    <a:pt x="565" y="221"/>
                    <a:pt x="572" y="249"/>
                  </a:cubicBezTo>
                  <a:cubicBezTo>
                    <a:pt x="570" y="250"/>
                    <a:pt x="567" y="251"/>
                    <a:pt x="564" y="252"/>
                  </a:cubicBezTo>
                  <a:close/>
                  <a:moveTo>
                    <a:pt x="586" y="236"/>
                  </a:moveTo>
                  <a:cubicBezTo>
                    <a:pt x="586" y="237"/>
                    <a:pt x="585" y="238"/>
                    <a:pt x="584" y="239"/>
                  </a:cubicBezTo>
                  <a:cubicBezTo>
                    <a:pt x="577" y="212"/>
                    <a:pt x="565" y="185"/>
                    <a:pt x="550" y="160"/>
                  </a:cubicBezTo>
                  <a:cubicBezTo>
                    <a:pt x="541" y="145"/>
                    <a:pt x="531" y="130"/>
                    <a:pt x="519" y="117"/>
                  </a:cubicBezTo>
                  <a:cubicBezTo>
                    <a:pt x="520" y="116"/>
                    <a:pt x="521" y="115"/>
                    <a:pt x="522" y="114"/>
                  </a:cubicBezTo>
                  <a:cubicBezTo>
                    <a:pt x="537" y="129"/>
                    <a:pt x="550" y="147"/>
                    <a:pt x="561" y="167"/>
                  </a:cubicBezTo>
                  <a:cubicBezTo>
                    <a:pt x="561" y="167"/>
                    <a:pt x="561" y="167"/>
                    <a:pt x="561" y="167"/>
                  </a:cubicBezTo>
                  <a:cubicBezTo>
                    <a:pt x="561" y="167"/>
                    <a:pt x="562" y="168"/>
                    <a:pt x="562" y="168"/>
                  </a:cubicBezTo>
                  <a:cubicBezTo>
                    <a:pt x="563" y="170"/>
                    <a:pt x="563" y="171"/>
                    <a:pt x="564" y="172"/>
                  </a:cubicBezTo>
                  <a:cubicBezTo>
                    <a:pt x="573" y="190"/>
                    <a:pt x="581" y="208"/>
                    <a:pt x="586" y="228"/>
                  </a:cubicBezTo>
                  <a:cubicBezTo>
                    <a:pt x="586" y="229"/>
                    <a:pt x="587" y="230"/>
                    <a:pt x="587" y="231"/>
                  </a:cubicBezTo>
                  <a:cubicBezTo>
                    <a:pt x="587" y="233"/>
                    <a:pt x="587" y="234"/>
                    <a:pt x="586" y="236"/>
                  </a:cubicBezTo>
                  <a:close/>
                  <a:moveTo>
                    <a:pt x="596" y="328"/>
                  </a:moveTo>
                  <a:cubicBezTo>
                    <a:pt x="596" y="320"/>
                    <a:pt x="596" y="313"/>
                    <a:pt x="596" y="306"/>
                  </a:cubicBezTo>
                  <a:cubicBezTo>
                    <a:pt x="595" y="289"/>
                    <a:pt x="592" y="272"/>
                    <a:pt x="588" y="256"/>
                  </a:cubicBezTo>
                  <a:cubicBezTo>
                    <a:pt x="590" y="255"/>
                    <a:pt x="591" y="254"/>
                    <a:pt x="592" y="253"/>
                  </a:cubicBezTo>
                  <a:cubicBezTo>
                    <a:pt x="594" y="265"/>
                    <a:pt x="596" y="277"/>
                    <a:pt x="596" y="289"/>
                  </a:cubicBezTo>
                  <a:cubicBezTo>
                    <a:pt x="597" y="302"/>
                    <a:pt x="597" y="315"/>
                    <a:pt x="596" y="3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28" name="Freeform 149"/>
            <p:cNvSpPr>
              <a:spLocks noEditPoints="1"/>
            </p:cNvSpPr>
            <p:nvPr/>
          </p:nvSpPr>
          <p:spPr bwMode="auto">
            <a:xfrm>
              <a:off x="1398192" y="4566644"/>
              <a:ext cx="198636" cy="533995"/>
            </a:xfrm>
            <a:custGeom>
              <a:avLst/>
              <a:gdLst>
                <a:gd name="T0" fmla="*/ 90 w 181"/>
                <a:gd name="T1" fmla="*/ 84 h 486"/>
                <a:gd name="T2" fmla="*/ 133 w 181"/>
                <a:gd name="T3" fmla="*/ 42 h 486"/>
                <a:gd name="T4" fmla="*/ 90 w 181"/>
                <a:gd name="T5" fmla="*/ 0 h 486"/>
                <a:gd name="T6" fmla="*/ 48 w 181"/>
                <a:gd name="T7" fmla="*/ 42 h 486"/>
                <a:gd name="T8" fmla="*/ 90 w 181"/>
                <a:gd name="T9" fmla="*/ 84 h 486"/>
                <a:gd name="T10" fmla="*/ 178 w 181"/>
                <a:gd name="T11" fmla="*/ 199 h 486"/>
                <a:gd name="T12" fmla="*/ 181 w 181"/>
                <a:gd name="T13" fmla="*/ 199 h 486"/>
                <a:gd name="T14" fmla="*/ 165 w 181"/>
                <a:gd name="T15" fmla="*/ 158 h 486"/>
                <a:gd name="T16" fmla="*/ 178 w 181"/>
                <a:gd name="T17" fmla="*/ 122 h 486"/>
                <a:gd name="T18" fmla="*/ 135 w 181"/>
                <a:gd name="T19" fmla="*/ 98 h 486"/>
                <a:gd name="T20" fmla="*/ 99 w 181"/>
                <a:gd name="T21" fmla="*/ 98 h 486"/>
                <a:gd name="T22" fmla="*/ 105 w 181"/>
                <a:gd name="T23" fmla="*/ 168 h 486"/>
                <a:gd name="T24" fmla="*/ 90 w 181"/>
                <a:gd name="T25" fmla="*/ 183 h 486"/>
                <a:gd name="T26" fmla="*/ 74 w 181"/>
                <a:gd name="T27" fmla="*/ 168 h 486"/>
                <a:gd name="T28" fmla="*/ 81 w 181"/>
                <a:gd name="T29" fmla="*/ 98 h 486"/>
                <a:gd name="T30" fmla="*/ 46 w 181"/>
                <a:gd name="T31" fmla="*/ 98 h 486"/>
                <a:gd name="T32" fmla="*/ 3 w 181"/>
                <a:gd name="T33" fmla="*/ 122 h 486"/>
                <a:gd name="T34" fmla="*/ 16 w 181"/>
                <a:gd name="T35" fmla="*/ 158 h 486"/>
                <a:gd name="T36" fmla="*/ 0 w 181"/>
                <a:gd name="T37" fmla="*/ 199 h 486"/>
                <a:gd name="T38" fmla="*/ 2 w 181"/>
                <a:gd name="T39" fmla="*/ 199 h 486"/>
                <a:gd name="T40" fmla="*/ 69 w 181"/>
                <a:gd name="T41" fmla="*/ 266 h 486"/>
                <a:gd name="T42" fmla="*/ 69 w 181"/>
                <a:gd name="T43" fmla="*/ 389 h 486"/>
                <a:gd name="T44" fmla="*/ 41 w 181"/>
                <a:gd name="T45" fmla="*/ 421 h 486"/>
                <a:gd name="T46" fmla="*/ 41 w 181"/>
                <a:gd name="T47" fmla="*/ 463 h 486"/>
                <a:gd name="T48" fmla="*/ 62 w 181"/>
                <a:gd name="T49" fmla="*/ 486 h 486"/>
                <a:gd name="T50" fmla="*/ 84 w 181"/>
                <a:gd name="T51" fmla="*/ 463 h 486"/>
                <a:gd name="T52" fmla="*/ 84 w 181"/>
                <a:gd name="T53" fmla="*/ 290 h 486"/>
                <a:gd name="T54" fmla="*/ 97 w 181"/>
                <a:gd name="T55" fmla="*/ 290 h 486"/>
                <a:gd name="T56" fmla="*/ 97 w 181"/>
                <a:gd name="T57" fmla="*/ 463 h 486"/>
                <a:gd name="T58" fmla="*/ 119 w 181"/>
                <a:gd name="T59" fmla="*/ 486 h 486"/>
                <a:gd name="T60" fmla="*/ 140 w 181"/>
                <a:gd name="T61" fmla="*/ 463 h 486"/>
                <a:gd name="T62" fmla="*/ 140 w 181"/>
                <a:gd name="T63" fmla="*/ 421 h 486"/>
                <a:gd name="T64" fmla="*/ 112 w 181"/>
                <a:gd name="T65" fmla="*/ 389 h 486"/>
                <a:gd name="T66" fmla="*/ 112 w 181"/>
                <a:gd name="T67" fmla="*/ 266 h 486"/>
                <a:gd name="T68" fmla="*/ 178 w 181"/>
                <a:gd name="T69" fmla="*/ 19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1" h="486">
                  <a:moveTo>
                    <a:pt x="90" y="84"/>
                  </a:moveTo>
                  <a:cubicBezTo>
                    <a:pt x="114" y="84"/>
                    <a:pt x="133" y="65"/>
                    <a:pt x="133" y="42"/>
                  </a:cubicBezTo>
                  <a:cubicBezTo>
                    <a:pt x="133" y="19"/>
                    <a:pt x="114" y="0"/>
                    <a:pt x="90" y="0"/>
                  </a:cubicBezTo>
                  <a:cubicBezTo>
                    <a:pt x="67" y="0"/>
                    <a:pt x="48" y="19"/>
                    <a:pt x="48" y="42"/>
                  </a:cubicBezTo>
                  <a:cubicBezTo>
                    <a:pt x="48" y="65"/>
                    <a:pt x="67" y="84"/>
                    <a:pt x="90" y="84"/>
                  </a:cubicBezTo>
                  <a:close/>
                  <a:moveTo>
                    <a:pt x="178" y="199"/>
                  </a:moveTo>
                  <a:cubicBezTo>
                    <a:pt x="181" y="199"/>
                    <a:pt x="181" y="199"/>
                    <a:pt x="181" y="199"/>
                  </a:cubicBezTo>
                  <a:cubicBezTo>
                    <a:pt x="171" y="188"/>
                    <a:pt x="165" y="174"/>
                    <a:pt x="165" y="158"/>
                  </a:cubicBezTo>
                  <a:cubicBezTo>
                    <a:pt x="165" y="144"/>
                    <a:pt x="170" y="132"/>
                    <a:pt x="178" y="122"/>
                  </a:cubicBezTo>
                  <a:cubicBezTo>
                    <a:pt x="169" y="108"/>
                    <a:pt x="153" y="98"/>
                    <a:pt x="135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105" y="168"/>
                    <a:pt x="105" y="168"/>
                    <a:pt x="105" y="168"/>
                  </a:cubicBezTo>
                  <a:cubicBezTo>
                    <a:pt x="90" y="183"/>
                    <a:pt x="90" y="183"/>
                    <a:pt x="90" y="183"/>
                  </a:cubicBezTo>
                  <a:cubicBezTo>
                    <a:pt x="74" y="168"/>
                    <a:pt x="74" y="168"/>
                    <a:pt x="74" y="168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28" y="98"/>
                    <a:pt x="12" y="108"/>
                    <a:pt x="3" y="122"/>
                  </a:cubicBezTo>
                  <a:cubicBezTo>
                    <a:pt x="11" y="132"/>
                    <a:pt x="16" y="144"/>
                    <a:pt x="16" y="158"/>
                  </a:cubicBezTo>
                  <a:cubicBezTo>
                    <a:pt x="16" y="174"/>
                    <a:pt x="10" y="188"/>
                    <a:pt x="0" y="199"/>
                  </a:cubicBezTo>
                  <a:cubicBezTo>
                    <a:pt x="2" y="199"/>
                    <a:pt x="2" y="199"/>
                    <a:pt x="2" y="199"/>
                  </a:cubicBezTo>
                  <a:cubicBezTo>
                    <a:pt x="39" y="199"/>
                    <a:pt x="69" y="229"/>
                    <a:pt x="69" y="266"/>
                  </a:cubicBezTo>
                  <a:cubicBezTo>
                    <a:pt x="69" y="389"/>
                    <a:pt x="69" y="389"/>
                    <a:pt x="69" y="389"/>
                  </a:cubicBezTo>
                  <a:cubicBezTo>
                    <a:pt x="69" y="405"/>
                    <a:pt x="57" y="419"/>
                    <a:pt x="41" y="421"/>
                  </a:cubicBezTo>
                  <a:cubicBezTo>
                    <a:pt x="41" y="463"/>
                    <a:pt x="41" y="463"/>
                    <a:pt x="41" y="463"/>
                  </a:cubicBezTo>
                  <a:cubicBezTo>
                    <a:pt x="41" y="476"/>
                    <a:pt x="50" y="486"/>
                    <a:pt x="62" y="486"/>
                  </a:cubicBezTo>
                  <a:cubicBezTo>
                    <a:pt x="75" y="486"/>
                    <a:pt x="84" y="476"/>
                    <a:pt x="84" y="463"/>
                  </a:cubicBezTo>
                  <a:cubicBezTo>
                    <a:pt x="84" y="290"/>
                    <a:pt x="84" y="290"/>
                    <a:pt x="84" y="290"/>
                  </a:cubicBezTo>
                  <a:cubicBezTo>
                    <a:pt x="97" y="290"/>
                    <a:pt x="97" y="290"/>
                    <a:pt x="97" y="290"/>
                  </a:cubicBezTo>
                  <a:cubicBezTo>
                    <a:pt x="97" y="463"/>
                    <a:pt x="97" y="463"/>
                    <a:pt x="97" y="463"/>
                  </a:cubicBezTo>
                  <a:cubicBezTo>
                    <a:pt x="97" y="476"/>
                    <a:pt x="106" y="486"/>
                    <a:pt x="119" y="486"/>
                  </a:cubicBezTo>
                  <a:cubicBezTo>
                    <a:pt x="131" y="486"/>
                    <a:pt x="140" y="476"/>
                    <a:pt x="140" y="463"/>
                  </a:cubicBezTo>
                  <a:cubicBezTo>
                    <a:pt x="140" y="421"/>
                    <a:pt x="140" y="421"/>
                    <a:pt x="140" y="421"/>
                  </a:cubicBezTo>
                  <a:cubicBezTo>
                    <a:pt x="124" y="419"/>
                    <a:pt x="112" y="405"/>
                    <a:pt x="112" y="389"/>
                  </a:cubicBezTo>
                  <a:cubicBezTo>
                    <a:pt x="112" y="266"/>
                    <a:pt x="112" y="266"/>
                    <a:pt x="112" y="266"/>
                  </a:cubicBezTo>
                  <a:cubicBezTo>
                    <a:pt x="112" y="229"/>
                    <a:pt x="142" y="199"/>
                    <a:pt x="178" y="1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30" name="Freeform 150"/>
            <p:cNvSpPr>
              <a:spLocks noEditPoints="1"/>
            </p:cNvSpPr>
            <p:nvPr/>
          </p:nvSpPr>
          <p:spPr bwMode="auto">
            <a:xfrm>
              <a:off x="1245990" y="4694338"/>
              <a:ext cx="210245" cy="403721"/>
            </a:xfrm>
            <a:custGeom>
              <a:avLst/>
              <a:gdLst>
                <a:gd name="T0" fmla="*/ 140 w 191"/>
                <a:gd name="T1" fmla="*/ 99 h 367"/>
                <a:gd name="T2" fmla="*/ 105 w 191"/>
                <a:gd name="T3" fmla="*/ 99 h 367"/>
                <a:gd name="T4" fmla="*/ 112 w 191"/>
                <a:gd name="T5" fmla="*/ 170 h 367"/>
                <a:gd name="T6" fmla="*/ 96 w 191"/>
                <a:gd name="T7" fmla="*/ 185 h 367"/>
                <a:gd name="T8" fmla="*/ 81 w 191"/>
                <a:gd name="T9" fmla="*/ 170 h 367"/>
                <a:gd name="T10" fmla="*/ 88 w 191"/>
                <a:gd name="T11" fmla="*/ 99 h 367"/>
                <a:gd name="T12" fmla="*/ 51 w 191"/>
                <a:gd name="T13" fmla="*/ 99 h 367"/>
                <a:gd name="T14" fmla="*/ 0 w 191"/>
                <a:gd name="T15" fmla="*/ 150 h 367"/>
                <a:gd name="T16" fmla="*/ 0 w 191"/>
                <a:gd name="T17" fmla="*/ 273 h 367"/>
                <a:gd name="T18" fmla="*/ 18 w 191"/>
                <a:gd name="T19" fmla="*/ 290 h 367"/>
                <a:gd name="T20" fmla="*/ 35 w 191"/>
                <a:gd name="T21" fmla="*/ 273 h 367"/>
                <a:gd name="T22" fmla="*/ 35 w 191"/>
                <a:gd name="T23" fmla="*/ 158 h 367"/>
                <a:gd name="T24" fmla="*/ 40 w 191"/>
                <a:gd name="T25" fmla="*/ 153 h 367"/>
                <a:gd name="T26" fmla="*/ 46 w 191"/>
                <a:gd name="T27" fmla="*/ 158 h 367"/>
                <a:gd name="T28" fmla="*/ 46 w 191"/>
                <a:gd name="T29" fmla="*/ 321 h 367"/>
                <a:gd name="T30" fmla="*/ 89 w 191"/>
                <a:gd name="T31" fmla="*/ 346 h 367"/>
                <a:gd name="T32" fmla="*/ 89 w 191"/>
                <a:gd name="T33" fmla="*/ 290 h 367"/>
                <a:gd name="T34" fmla="*/ 103 w 191"/>
                <a:gd name="T35" fmla="*/ 290 h 367"/>
                <a:gd name="T36" fmla="*/ 103 w 191"/>
                <a:gd name="T37" fmla="*/ 352 h 367"/>
                <a:gd name="T38" fmla="*/ 146 w 191"/>
                <a:gd name="T39" fmla="*/ 367 h 367"/>
                <a:gd name="T40" fmla="*/ 146 w 191"/>
                <a:gd name="T41" fmla="*/ 158 h 367"/>
                <a:gd name="T42" fmla="*/ 151 w 191"/>
                <a:gd name="T43" fmla="*/ 153 h 367"/>
                <a:gd name="T44" fmla="*/ 157 w 191"/>
                <a:gd name="T45" fmla="*/ 158 h 367"/>
                <a:gd name="T46" fmla="*/ 157 w 191"/>
                <a:gd name="T47" fmla="*/ 273 h 367"/>
                <a:gd name="T48" fmla="*/ 174 w 191"/>
                <a:gd name="T49" fmla="*/ 290 h 367"/>
                <a:gd name="T50" fmla="*/ 191 w 191"/>
                <a:gd name="T51" fmla="*/ 273 h 367"/>
                <a:gd name="T52" fmla="*/ 191 w 191"/>
                <a:gd name="T53" fmla="*/ 150 h 367"/>
                <a:gd name="T54" fmla="*/ 140 w 191"/>
                <a:gd name="T55" fmla="*/ 99 h 367"/>
                <a:gd name="T56" fmla="*/ 96 w 191"/>
                <a:gd name="T57" fmla="*/ 85 h 367"/>
                <a:gd name="T58" fmla="*/ 138 w 191"/>
                <a:gd name="T59" fmla="*/ 42 h 367"/>
                <a:gd name="T60" fmla="*/ 96 w 191"/>
                <a:gd name="T61" fmla="*/ 0 h 367"/>
                <a:gd name="T62" fmla="*/ 53 w 191"/>
                <a:gd name="T63" fmla="*/ 42 h 367"/>
                <a:gd name="T64" fmla="*/ 96 w 191"/>
                <a:gd name="T65" fmla="*/ 8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1" h="367">
                  <a:moveTo>
                    <a:pt x="140" y="99"/>
                  </a:moveTo>
                  <a:cubicBezTo>
                    <a:pt x="105" y="99"/>
                    <a:pt x="105" y="99"/>
                    <a:pt x="105" y="99"/>
                  </a:cubicBezTo>
                  <a:cubicBezTo>
                    <a:pt x="112" y="170"/>
                    <a:pt x="112" y="170"/>
                    <a:pt x="112" y="170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81" y="170"/>
                    <a:pt x="81" y="170"/>
                    <a:pt x="81" y="170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23" y="99"/>
                    <a:pt x="0" y="121"/>
                    <a:pt x="0" y="15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82"/>
                    <a:pt x="8" y="290"/>
                    <a:pt x="18" y="290"/>
                  </a:cubicBezTo>
                  <a:cubicBezTo>
                    <a:pt x="27" y="290"/>
                    <a:pt x="35" y="282"/>
                    <a:pt x="35" y="27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6"/>
                    <a:pt x="38" y="153"/>
                    <a:pt x="40" y="153"/>
                  </a:cubicBezTo>
                  <a:cubicBezTo>
                    <a:pt x="43" y="153"/>
                    <a:pt x="46" y="156"/>
                    <a:pt x="46" y="158"/>
                  </a:cubicBezTo>
                  <a:cubicBezTo>
                    <a:pt x="46" y="321"/>
                    <a:pt x="46" y="321"/>
                    <a:pt x="46" y="321"/>
                  </a:cubicBezTo>
                  <a:cubicBezTo>
                    <a:pt x="60" y="330"/>
                    <a:pt x="74" y="339"/>
                    <a:pt x="89" y="346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103" y="290"/>
                    <a:pt x="103" y="290"/>
                    <a:pt x="103" y="290"/>
                  </a:cubicBezTo>
                  <a:cubicBezTo>
                    <a:pt x="103" y="352"/>
                    <a:pt x="103" y="352"/>
                    <a:pt x="103" y="352"/>
                  </a:cubicBezTo>
                  <a:cubicBezTo>
                    <a:pt x="117" y="358"/>
                    <a:pt x="131" y="363"/>
                    <a:pt x="146" y="3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56"/>
                    <a:pt x="149" y="153"/>
                    <a:pt x="151" y="153"/>
                  </a:cubicBezTo>
                  <a:cubicBezTo>
                    <a:pt x="154" y="153"/>
                    <a:pt x="157" y="156"/>
                    <a:pt x="157" y="158"/>
                  </a:cubicBezTo>
                  <a:cubicBezTo>
                    <a:pt x="157" y="273"/>
                    <a:pt x="157" y="273"/>
                    <a:pt x="157" y="273"/>
                  </a:cubicBezTo>
                  <a:cubicBezTo>
                    <a:pt x="157" y="282"/>
                    <a:pt x="165" y="290"/>
                    <a:pt x="174" y="290"/>
                  </a:cubicBezTo>
                  <a:cubicBezTo>
                    <a:pt x="184" y="290"/>
                    <a:pt x="191" y="282"/>
                    <a:pt x="191" y="273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1" y="121"/>
                    <a:pt x="169" y="99"/>
                    <a:pt x="140" y="99"/>
                  </a:cubicBezTo>
                  <a:close/>
                  <a:moveTo>
                    <a:pt x="96" y="85"/>
                  </a:moveTo>
                  <a:cubicBezTo>
                    <a:pt x="119" y="85"/>
                    <a:pt x="138" y="66"/>
                    <a:pt x="138" y="42"/>
                  </a:cubicBezTo>
                  <a:cubicBezTo>
                    <a:pt x="138" y="19"/>
                    <a:pt x="119" y="0"/>
                    <a:pt x="96" y="0"/>
                  </a:cubicBezTo>
                  <a:cubicBezTo>
                    <a:pt x="72" y="0"/>
                    <a:pt x="53" y="19"/>
                    <a:pt x="53" y="42"/>
                  </a:cubicBezTo>
                  <a:cubicBezTo>
                    <a:pt x="53" y="66"/>
                    <a:pt x="72" y="85"/>
                    <a:pt x="96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31" name="Freeform 151"/>
            <p:cNvSpPr>
              <a:spLocks noEditPoints="1"/>
            </p:cNvSpPr>
            <p:nvPr/>
          </p:nvSpPr>
          <p:spPr bwMode="auto">
            <a:xfrm>
              <a:off x="1538785" y="4694338"/>
              <a:ext cx="208955" cy="403721"/>
            </a:xfrm>
            <a:custGeom>
              <a:avLst/>
              <a:gdLst>
                <a:gd name="T0" fmla="*/ 95 w 190"/>
                <a:gd name="T1" fmla="*/ 85 h 367"/>
                <a:gd name="T2" fmla="*/ 137 w 190"/>
                <a:gd name="T3" fmla="*/ 42 h 367"/>
                <a:gd name="T4" fmla="*/ 95 w 190"/>
                <a:gd name="T5" fmla="*/ 0 h 367"/>
                <a:gd name="T6" fmla="*/ 53 w 190"/>
                <a:gd name="T7" fmla="*/ 42 h 367"/>
                <a:gd name="T8" fmla="*/ 95 w 190"/>
                <a:gd name="T9" fmla="*/ 85 h 367"/>
                <a:gd name="T10" fmla="*/ 140 w 190"/>
                <a:gd name="T11" fmla="*/ 99 h 367"/>
                <a:gd name="T12" fmla="*/ 104 w 190"/>
                <a:gd name="T13" fmla="*/ 99 h 367"/>
                <a:gd name="T14" fmla="*/ 110 w 190"/>
                <a:gd name="T15" fmla="*/ 170 h 367"/>
                <a:gd name="T16" fmla="*/ 95 w 190"/>
                <a:gd name="T17" fmla="*/ 185 h 367"/>
                <a:gd name="T18" fmla="*/ 80 w 190"/>
                <a:gd name="T19" fmla="*/ 170 h 367"/>
                <a:gd name="T20" fmla="*/ 86 w 190"/>
                <a:gd name="T21" fmla="*/ 99 h 367"/>
                <a:gd name="T22" fmla="*/ 50 w 190"/>
                <a:gd name="T23" fmla="*/ 99 h 367"/>
                <a:gd name="T24" fmla="*/ 0 w 190"/>
                <a:gd name="T25" fmla="*/ 150 h 367"/>
                <a:gd name="T26" fmla="*/ 0 w 190"/>
                <a:gd name="T27" fmla="*/ 273 h 367"/>
                <a:gd name="T28" fmla="*/ 17 w 190"/>
                <a:gd name="T29" fmla="*/ 290 h 367"/>
                <a:gd name="T30" fmla="*/ 34 w 190"/>
                <a:gd name="T31" fmla="*/ 273 h 367"/>
                <a:gd name="T32" fmla="*/ 34 w 190"/>
                <a:gd name="T33" fmla="*/ 158 h 367"/>
                <a:gd name="T34" fmla="*/ 40 w 190"/>
                <a:gd name="T35" fmla="*/ 153 h 367"/>
                <a:gd name="T36" fmla="*/ 45 w 190"/>
                <a:gd name="T37" fmla="*/ 158 h 367"/>
                <a:gd name="T38" fmla="*/ 45 w 190"/>
                <a:gd name="T39" fmla="*/ 367 h 367"/>
                <a:gd name="T40" fmla="*/ 88 w 190"/>
                <a:gd name="T41" fmla="*/ 352 h 367"/>
                <a:gd name="T42" fmla="*/ 88 w 190"/>
                <a:gd name="T43" fmla="*/ 290 h 367"/>
                <a:gd name="T44" fmla="*/ 102 w 190"/>
                <a:gd name="T45" fmla="*/ 290 h 367"/>
                <a:gd name="T46" fmla="*/ 102 w 190"/>
                <a:gd name="T47" fmla="*/ 346 h 367"/>
                <a:gd name="T48" fmla="*/ 145 w 190"/>
                <a:gd name="T49" fmla="*/ 321 h 367"/>
                <a:gd name="T50" fmla="*/ 145 w 190"/>
                <a:gd name="T51" fmla="*/ 158 h 367"/>
                <a:gd name="T52" fmla="*/ 150 w 190"/>
                <a:gd name="T53" fmla="*/ 153 h 367"/>
                <a:gd name="T54" fmla="*/ 156 w 190"/>
                <a:gd name="T55" fmla="*/ 158 h 367"/>
                <a:gd name="T56" fmla="*/ 156 w 190"/>
                <a:gd name="T57" fmla="*/ 273 h 367"/>
                <a:gd name="T58" fmla="*/ 173 w 190"/>
                <a:gd name="T59" fmla="*/ 290 h 367"/>
                <a:gd name="T60" fmla="*/ 190 w 190"/>
                <a:gd name="T61" fmla="*/ 273 h 367"/>
                <a:gd name="T62" fmla="*/ 190 w 190"/>
                <a:gd name="T63" fmla="*/ 150 h 367"/>
                <a:gd name="T64" fmla="*/ 140 w 190"/>
                <a:gd name="T65" fmla="*/ 9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0" h="367">
                  <a:moveTo>
                    <a:pt x="95" y="85"/>
                  </a:moveTo>
                  <a:cubicBezTo>
                    <a:pt x="118" y="85"/>
                    <a:pt x="137" y="66"/>
                    <a:pt x="137" y="42"/>
                  </a:cubicBezTo>
                  <a:cubicBezTo>
                    <a:pt x="137" y="19"/>
                    <a:pt x="118" y="0"/>
                    <a:pt x="95" y="0"/>
                  </a:cubicBezTo>
                  <a:cubicBezTo>
                    <a:pt x="72" y="0"/>
                    <a:pt x="53" y="19"/>
                    <a:pt x="53" y="42"/>
                  </a:cubicBezTo>
                  <a:cubicBezTo>
                    <a:pt x="53" y="66"/>
                    <a:pt x="72" y="85"/>
                    <a:pt x="95" y="85"/>
                  </a:cubicBezTo>
                  <a:close/>
                  <a:moveTo>
                    <a:pt x="140" y="99"/>
                  </a:moveTo>
                  <a:cubicBezTo>
                    <a:pt x="104" y="99"/>
                    <a:pt x="104" y="99"/>
                    <a:pt x="104" y="9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80" y="170"/>
                    <a:pt x="80" y="170"/>
                    <a:pt x="80" y="170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22" y="99"/>
                    <a:pt x="0" y="121"/>
                    <a:pt x="0" y="15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82"/>
                    <a:pt x="7" y="290"/>
                    <a:pt x="17" y="290"/>
                  </a:cubicBezTo>
                  <a:cubicBezTo>
                    <a:pt x="26" y="290"/>
                    <a:pt x="34" y="282"/>
                    <a:pt x="34" y="273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6"/>
                    <a:pt x="37" y="153"/>
                    <a:pt x="40" y="153"/>
                  </a:cubicBezTo>
                  <a:cubicBezTo>
                    <a:pt x="42" y="153"/>
                    <a:pt x="45" y="156"/>
                    <a:pt x="45" y="158"/>
                  </a:cubicBezTo>
                  <a:cubicBezTo>
                    <a:pt x="45" y="367"/>
                    <a:pt x="45" y="367"/>
                    <a:pt x="45" y="367"/>
                  </a:cubicBezTo>
                  <a:cubicBezTo>
                    <a:pt x="60" y="363"/>
                    <a:pt x="74" y="358"/>
                    <a:pt x="88" y="352"/>
                  </a:cubicBezTo>
                  <a:cubicBezTo>
                    <a:pt x="88" y="290"/>
                    <a:pt x="88" y="290"/>
                    <a:pt x="88" y="290"/>
                  </a:cubicBezTo>
                  <a:cubicBezTo>
                    <a:pt x="102" y="290"/>
                    <a:pt x="102" y="290"/>
                    <a:pt x="102" y="290"/>
                  </a:cubicBezTo>
                  <a:cubicBezTo>
                    <a:pt x="102" y="346"/>
                    <a:pt x="102" y="346"/>
                    <a:pt x="102" y="346"/>
                  </a:cubicBezTo>
                  <a:cubicBezTo>
                    <a:pt x="117" y="339"/>
                    <a:pt x="131" y="330"/>
                    <a:pt x="145" y="321"/>
                  </a:cubicBezTo>
                  <a:cubicBezTo>
                    <a:pt x="145" y="158"/>
                    <a:pt x="145" y="158"/>
                    <a:pt x="145" y="158"/>
                  </a:cubicBezTo>
                  <a:cubicBezTo>
                    <a:pt x="145" y="156"/>
                    <a:pt x="148" y="153"/>
                    <a:pt x="150" y="153"/>
                  </a:cubicBezTo>
                  <a:cubicBezTo>
                    <a:pt x="153" y="153"/>
                    <a:pt x="156" y="156"/>
                    <a:pt x="156" y="158"/>
                  </a:cubicBezTo>
                  <a:cubicBezTo>
                    <a:pt x="156" y="273"/>
                    <a:pt x="156" y="273"/>
                    <a:pt x="156" y="273"/>
                  </a:cubicBezTo>
                  <a:cubicBezTo>
                    <a:pt x="156" y="282"/>
                    <a:pt x="164" y="290"/>
                    <a:pt x="173" y="290"/>
                  </a:cubicBezTo>
                  <a:cubicBezTo>
                    <a:pt x="183" y="290"/>
                    <a:pt x="190" y="282"/>
                    <a:pt x="190" y="273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21"/>
                    <a:pt x="168" y="99"/>
                    <a:pt x="140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</p:grp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5BDB9BF2-4607-4848-BBAD-32419177300D}"/>
              </a:ext>
            </a:extLst>
          </p:cNvPr>
          <p:cNvSpPr/>
          <p:nvPr/>
        </p:nvSpPr>
        <p:spPr>
          <a:xfrm>
            <a:off x="769701" y="139214"/>
            <a:ext cx="145859" cy="792480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F5E82385-1F38-4827-987B-B5D44CBFDB7B}"/>
              </a:ext>
            </a:extLst>
          </p:cNvPr>
          <p:cNvSpPr txBox="1"/>
          <p:nvPr/>
        </p:nvSpPr>
        <p:spPr>
          <a:xfrm>
            <a:off x="1035674" y="192136"/>
            <a:ext cx="10471850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Федеральные</a:t>
            </a: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A3DD0FA-FE4D-4080-A19F-224635171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822798" y="6375400"/>
            <a:ext cx="2743200" cy="365125"/>
          </a:xfrm>
        </p:spPr>
        <p:txBody>
          <a:bodyPr/>
          <a:lstStyle/>
          <a:p>
            <a:pPr>
              <a:defRPr/>
            </a:pPr>
            <a:fld id="{DDD2EF1F-990A-49A6-A0E2-0D91C6EEA473}" type="slidenum">
              <a:rPr lang="uk-UA" altLang="ru-RU" smtClean="0">
                <a:solidFill>
                  <a:srgbClr val="62412F"/>
                </a:solidFill>
              </a:rPr>
              <a:pPr>
                <a:defRPr/>
              </a:pPr>
              <a:t>7</a:t>
            </a:fld>
            <a:endParaRPr lang="uk-UA" altLang="ru-RU" dirty="0">
              <a:solidFill>
                <a:srgbClr val="62412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23411" y="931694"/>
            <a:ext cx="6789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Программы фонда развития промышленности РФ</a:t>
            </a:r>
            <a:endParaRPr lang="ru-RU" sz="2000" dirty="0">
              <a:solidFill>
                <a:srgbClr val="5F4643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900862" y="4086225"/>
            <a:ext cx="3524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2544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448675" y="4552950"/>
            <a:ext cx="2838450" cy="2305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535945"/>
              </p:ext>
            </p:extLst>
          </p:nvPr>
        </p:nvGraphicFramePr>
        <p:xfrm>
          <a:off x="250031" y="1390200"/>
          <a:ext cx="11706514" cy="45295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931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47775"/>
                <a:gridCol w="1162050"/>
                <a:gridCol w="1514475"/>
                <a:gridCol w="2305050"/>
                <a:gridCol w="2983995"/>
              </a:tblGrid>
              <a:tr h="521601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Наименование </a:t>
                      </a:r>
                      <a:r>
                        <a:rPr lang="ru-RU" sz="1400" b="1" i="0" kern="12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программы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Ставка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Сумма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Срок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Общий бюджет проекта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Софинансирование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3064">
                <a:tc gridSpan="6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62151"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Противоэпидемические проекты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 </a:t>
                      </a:r>
                      <a:endParaRPr lang="ru-RU" sz="1600" dirty="0" smtClean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10 до 500 млн руб.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 более 2 лет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10 млн. руб.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 требуется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60364"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Приоритетные проекты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 при высококлассном обеспечении, </a:t>
                      </a:r>
                      <a:endParaRPr lang="ru-RU" sz="11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500 до 2 000 млн руб.</a:t>
                      </a:r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 более 7 лет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625 млн. руб.</a:t>
                      </a:r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≥ 20% бюджета проекта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276">
                <a:tc vMerge="1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 smtClean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при других видах обеспечения – 3%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Экологические проекты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при банковской гарантии – 1%</a:t>
                      </a:r>
                      <a:endParaRPr lang="ru-RU" sz="11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50 до 1 000 млн руб.</a:t>
                      </a:r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 более 7 лет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 62,5 млн. руб.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≥ 20% бюджета проекта, в том числе ≥ 15% от суммы займа за счет собственных средств</a:t>
                      </a:r>
                      <a:endParaRPr lang="ru-RU" sz="16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 smtClean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kern="1200" dirty="0" smtClean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при других видах обеспечении – 3%</a:t>
                      </a:r>
                      <a:endParaRPr lang="ru-RU" sz="1100" b="0" kern="1200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8" name="AutoShape 14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2" name="AutoShape 18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5" name="Group 63"/>
          <p:cNvGrpSpPr/>
          <p:nvPr/>
        </p:nvGrpSpPr>
        <p:grpSpPr>
          <a:xfrm>
            <a:off x="774051" y="95249"/>
            <a:ext cx="610265" cy="666216"/>
            <a:chOff x="1160860" y="4420891"/>
            <a:chExt cx="674589" cy="679748"/>
          </a:xfrm>
          <a:solidFill>
            <a:schemeClr val="bg1"/>
          </a:solidFill>
        </p:grpSpPr>
        <p:sp>
          <p:nvSpPr>
            <p:cNvPr id="27" name="Freeform 148"/>
            <p:cNvSpPr>
              <a:spLocks noEditPoints="1"/>
            </p:cNvSpPr>
            <p:nvPr/>
          </p:nvSpPr>
          <p:spPr bwMode="auto">
            <a:xfrm>
              <a:off x="1160860" y="4420891"/>
              <a:ext cx="674589" cy="537864"/>
            </a:xfrm>
            <a:custGeom>
              <a:avLst/>
              <a:gdLst>
                <a:gd name="T0" fmla="*/ 611 w 613"/>
                <a:gd name="T1" fmla="*/ 288 h 489"/>
                <a:gd name="T2" fmla="*/ 578 w 613"/>
                <a:gd name="T3" fmla="*/ 167 h 489"/>
                <a:gd name="T4" fmla="*/ 574 w 613"/>
                <a:gd name="T5" fmla="*/ 160 h 489"/>
                <a:gd name="T6" fmla="*/ 390 w 613"/>
                <a:gd name="T7" fmla="*/ 13 h 489"/>
                <a:gd name="T8" fmla="*/ 251 w 613"/>
                <a:gd name="T9" fmla="*/ 7 h 489"/>
                <a:gd name="T10" fmla="*/ 149 w 613"/>
                <a:gd name="T11" fmla="*/ 45 h 489"/>
                <a:gd name="T12" fmla="*/ 100 w 613"/>
                <a:gd name="T13" fmla="*/ 82 h 489"/>
                <a:gd name="T14" fmla="*/ 11 w 613"/>
                <a:gd name="T15" fmla="*/ 380 h 489"/>
                <a:gd name="T16" fmla="*/ 35 w 613"/>
                <a:gd name="T17" fmla="*/ 444 h 489"/>
                <a:gd name="T18" fmla="*/ 63 w 613"/>
                <a:gd name="T19" fmla="*/ 464 h 489"/>
                <a:gd name="T20" fmla="*/ 45 w 613"/>
                <a:gd name="T21" fmla="*/ 433 h 489"/>
                <a:gd name="T22" fmla="*/ 28 w 613"/>
                <a:gd name="T23" fmla="*/ 384 h 489"/>
                <a:gd name="T24" fmla="*/ 79 w 613"/>
                <a:gd name="T25" fmla="*/ 307 h 489"/>
                <a:gd name="T26" fmla="*/ 124 w 613"/>
                <a:gd name="T27" fmla="*/ 331 h 489"/>
                <a:gd name="T28" fmla="*/ 96 w 613"/>
                <a:gd name="T29" fmla="*/ 300 h 489"/>
                <a:gd name="T30" fmla="*/ 262 w 613"/>
                <a:gd name="T31" fmla="*/ 214 h 489"/>
                <a:gd name="T32" fmla="*/ 168 w 613"/>
                <a:gd name="T33" fmla="*/ 164 h 489"/>
                <a:gd name="T34" fmla="*/ 306 w 613"/>
                <a:gd name="T35" fmla="*/ 116 h 489"/>
                <a:gd name="T36" fmla="*/ 395 w 613"/>
                <a:gd name="T37" fmla="*/ 122 h 489"/>
                <a:gd name="T38" fmla="*/ 463 w 613"/>
                <a:gd name="T39" fmla="*/ 131 h 489"/>
                <a:gd name="T40" fmla="*/ 501 w 613"/>
                <a:gd name="T41" fmla="*/ 272 h 489"/>
                <a:gd name="T42" fmla="*/ 515 w 613"/>
                <a:gd name="T43" fmla="*/ 339 h 489"/>
                <a:gd name="T44" fmla="*/ 528 w 613"/>
                <a:gd name="T45" fmla="*/ 272 h 489"/>
                <a:gd name="T46" fmla="*/ 572 w 613"/>
                <a:gd name="T47" fmla="*/ 400 h 489"/>
                <a:gd name="T48" fmla="*/ 564 w 613"/>
                <a:gd name="T49" fmla="*/ 418 h 489"/>
                <a:gd name="T50" fmla="*/ 600 w 613"/>
                <a:gd name="T51" fmla="*/ 390 h 489"/>
                <a:gd name="T52" fmla="*/ 509 w 613"/>
                <a:gd name="T53" fmla="*/ 101 h 489"/>
                <a:gd name="T54" fmla="*/ 483 w 613"/>
                <a:gd name="T55" fmla="*/ 81 h 489"/>
                <a:gd name="T56" fmla="*/ 273 w 613"/>
                <a:gd name="T57" fmla="*/ 22 h 489"/>
                <a:gd name="T58" fmla="*/ 110 w 613"/>
                <a:gd name="T59" fmla="*/ 92 h 489"/>
                <a:gd name="T60" fmla="*/ 224 w 613"/>
                <a:gd name="T61" fmla="*/ 29 h 489"/>
                <a:gd name="T62" fmla="*/ 105 w 613"/>
                <a:gd name="T63" fmla="*/ 103 h 489"/>
                <a:gd name="T64" fmla="*/ 49 w 613"/>
                <a:gd name="T65" fmla="*/ 172 h 489"/>
                <a:gd name="T66" fmla="*/ 39 w 613"/>
                <a:gd name="T67" fmla="*/ 257 h 489"/>
                <a:gd name="T68" fmla="*/ 107 w 613"/>
                <a:gd name="T69" fmla="*/ 132 h 489"/>
                <a:gd name="T70" fmla="*/ 155 w 613"/>
                <a:gd name="T71" fmla="*/ 156 h 489"/>
                <a:gd name="T72" fmla="*/ 231 w 613"/>
                <a:gd name="T73" fmla="*/ 47 h 489"/>
                <a:gd name="T74" fmla="*/ 252 w 613"/>
                <a:gd name="T75" fmla="*/ 66 h 489"/>
                <a:gd name="T76" fmla="*/ 327 w 613"/>
                <a:gd name="T77" fmla="*/ 32 h 489"/>
                <a:gd name="T78" fmla="*/ 280 w 613"/>
                <a:gd name="T79" fmla="*/ 66 h 489"/>
                <a:gd name="T80" fmla="*/ 365 w 613"/>
                <a:gd name="T81" fmla="*/ 100 h 489"/>
                <a:gd name="T82" fmla="*/ 387 w 613"/>
                <a:gd name="T83" fmla="*/ 57 h 489"/>
                <a:gd name="T84" fmla="*/ 354 w 613"/>
                <a:gd name="T85" fmla="*/ 29 h 489"/>
                <a:gd name="T86" fmla="*/ 385 w 613"/>
                <a:gd name="T87" fmla="*/ 31 h 489"/>
                <a:gd name="T88" fmla="*/ 382 w 613"/>
                <a:gd name="T89" fmla="*/ 41 h 489"/>
                <a:gd name="T90" fmla="*/ 411 w 613"/>
                <a:gd name="T91" fmla="*/ 60 h 489"/>
                <a:gd name="T92" fmla="*/ 497 w 613"/>
                <a:gd name="T93" fmla="*/ 114 h 489"/>
                <a:gd name="T94" fmla="*/ 564 w 613"/>
                <a:gd name="T95" fmla="*/ 252 h 489"/>
                <a:gd name="T96" fmla="*/ 480 w 613"/>
                <a:gd name="T97" fmla="*/ 131 h 489"/>
                <a:gd name="T98" fmla="*/ 572 w 613"/>
                <a:gd name="T99" fmla="*/ 249 h 489"/>
                <a:gd name="T100" fmla="*/ 550 w 613"/>
                <a:gd name="T101" fmla="*/ 160 h 489"/>
                <a:gd name="T102" fmla="*/ 561 w 613"/>
                <a:gd name="T103" fmla="*/ 167 h 489"/>
                <a:gd name="T104" fmla="*/ 587 w 613"/>
                <a:gd name="T105" fmla="*/ 231 h 489"/>
                <a:gd name="T106" fmla="*/ 588 w 613"/>
                <a:gd name="T107" fmla="*/ 256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13" h="489">
                  <a:moveTo>
                    <a:pt x="600" y="390"/>
                  </a:moveTo>
                  <a:cubicBezTo>
                    <a:pt x="600" y="390"/>
                    <a:pt x="600" y="390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lose/>
                  <a:moveTo>
                    <a:pt x="611" y="288"/>
                  </a:moveTo>
                  <a:cubicBezTo>
                    <a:pt x="609" y="266"/>
                    <a:pt x="606" y="245"/>
                    <a:pt x="600" y="224"/>
                  </a:cubicBezTo>
                  <a:cubicBezTo>
                    <a:pt x="600" y="224"/>
                    <a:pt x="600" y="224"/>
                    <a:pt x="600" y="224"/>
                  </a:cubicBezTo>
                  <a:cubicBezTo>
                    <a:pt x="600" y="224"/>
                    <a:pt x="600" y="224"/>
                    <a:pt x="600" y="224"/>
                  </a:cubicBezTo>
                  <a:cubicBezTo>
                    <a:pt x="594" y="204"/>
                    <a:pt x="587" y="185"/>
                    <a:pt x="578" y="167"/>
                  </a:cubicBezTo>
                  <a:cubicBezTo>
                    <a:pt x="577" y="167"/>
                    <a:pt x="577" y="167"/>
                    <a:pt x="577" y="167"/>
                  </a:cubicBezTo>
                  <a:cubicBezTo>
                    <a:pt x="577" y="166"/>
                    <a:pt x="577" y="166"/>
                    <a:pt x="577" y="165"/>
                  </a:cubicBezTo>
                  <a:cubicBezTo>
                    <a:pt x="576" y="164"/>
                    <a:pt x="575" y="163"/>
                    <a:pt x="575" y="162"/>
                  </a:cubicBezTo>
                  <a:cubicBezTo>
                    <a:pt x="574" y="161"/>
                    <a:pt x="574" y="160"/>
                    <a:pt x="574" y="160"/>
                  </a:cubicBezTo>
                  <a:cubicBezTo>
                    <a:pt x="557" y="130"/>
                    <a:pt x="536" y="103"/>
                    <a:pt x="511" y="80"/>
                  </a:cubicBezTo>
                  <a:cubicBezTo>
                    <a:pt x="511" y="80"/>
                    <a:pt x="510" y="80"/>
                    <a:pt x="510" y="79"/>
                  </a:cubicBezTo>
                  <a:cubicBezTo>
                    <a:pt x="509" y="79"/>
                    <a:pt x="509" y="79"/>
                    <a:pt x="509" y="79"/>
                  </a:cubicBezTo>
                  <a:cubicBezTo>
                    <a:pt x="476" y="49"/>
                    <a:pt x="436" y="26"/>
                    <a:pt x="390" y="13"/>
                  </a:cubicBezTo>
                  <a:cubicBezTo>
                    <a:pt x="356" y="3"/>
                    <a:pt x="322" y="0"/>
                    <a:pt x="288" y="2"/>
                  </a:cubicBezTo>
                  <a:cubicBezTo>
                    <a:pt x="277" y="3"/>
                    <a:pt x="265" y="4"/>
                    <a:pt x="253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2" y="6"/>
                    <a:pt x="252" y="6"/>
                    <a:pt x="251" y="7"/>
                  </a:cubicBezTo>
                  <a:cubicBezTo>
                    <a:pt x="218" y="13"/>
                    <a:pt x="186" y="24"/>
                    <a:pt x="156" y="41"/>
                  </a:cubicBezTo>
                  <a:cubicBezTo>
                    <a:pt x="156" y="41"/>
                    <a:pt x="155" y="42"/>
                    <a:pt x="154" y="42"/>
                  </a:cubicBezTo>
                  <a:cubicBezTo>
                    <a:pt x="153" y="43"/>
                    <a:pt x="152" y="44"/>
                    <a:pt x="151" y="44"/>
                  </a:cubicBezTo>
                  <a:cubicBezTo>
                    <a:pt x="150" y="45"/>
                    <a:pt x="150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32" y="56"/>
                    <a:pt x="115" y="68"/>
                    <a:pt x="100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60" y="119"/>
                    <a:pt x="29" y="167"/>
                    <a:pt x="13" y="223"/>
                  </a:cubicBezTo>
                  <a:cubicBezTo>
                    <a:pt x="4" y="257"/>
                    <a:pt x="0" y="291"/>
                    <a:pt x="2" y="324"/>
                  </a:cubicBezTo>
                  <a:cubicBezTo>
                    <a:pt x="3" y="343"/>
                    <a:pt x="6" y="362"/>
                    <a:pt x="11" y="380"/>
                  </a:cubicBezTo>
                  <a:cubicBezTo>
                    <a:pt x="11" y="380"/>
                    <a:pt x="11" y="380"/>
                    <a:pt x="11" y="380"/>
                  </a:cubicBezTo>
                  <a:cubicBezTo>
                    <a:pt x="11" y="380"/>
                    <a:pt x="11" y="380"/>
                    <a:pt x="11" y="380"/>
                  </a:cubicBezTo>
                  <a:cubicBezTo>
                    <a:pt x="16" y="401"/>
                    <a:pt x="23" y="421"/>
                    <a:pt x="32" y="439"/>
                  </a:cubicBezTo>
                  <a:cubicBezTo>
                    <a:pt x="33" y="440"/>
                    <a:pt x="33" y="440"/>
                    <a:pt x="33" y="440"/>
                  </a:cubicBezTo>
                  <a:cubicBezTo>
                    <a:pt x="33" y="442"/>
                    <a:pt x="34" y="443"/>
                    <a:pt x="35" y="444"/>
                  </a:cubicBezTo>
                  <a:cubicBezTo>
                    <a:pt x="35" y="445"/>
                    <a:pt x="35" y="445"/>
                    <a:pt x="36" y="446"/>
                  </a:cubicBezTo>
                  <a:cubicBezTo>
                    <a:pt x="36" y="446"/>
                    <a:pt x="36" y="446"/>
                    <a:pt x="36" y="446"/>
                  </a:cubicBezTo>
                  <a:cubicBezTo>
                    <a:pt x="43" y="461"/>
                    <a:pt x="52" y="475"/>
                    <a:pt x="63" y="489"/>
                  </a:cubicBezTo>
                  <a:cubicBezTo>
                    <a:pt x="63" y="464"/>
                    <a:pt x="63" y="464"/>
                    <a:pt x="63" y="464"/>
                  </a:cubicBezTo>
                  <a:cubicBezTo>
                    <a:pt x="59" y="459"/>
                    <a:pt x="56" y="453"/>
                    <a:pt x="53" y="448"/>
                  </a:cubicBezTo>
                  <a:cubicBezTo>
                    <a:pt x="51" y="444"/>
                    <a:pt x="49" y="441"/>
                    <a:pt x="47" y="438"/>
                  </a:cubicBezTo>
                  <a:cubicBezTo>
                    <a:pt x="47" y="436"/>
                    <a:pt x="46" y="435"/>
                    <a:pt x="46" y="434"/>
                  </a:cubicBezTo>
                  <a:cubicBezTo>
                    <a:pt x="45" y="433"/>
                    <a:pt x="45" y="433"/>
                    <a:pt x="45" y="433"/>
                  </a:cubicBezTo>
                  <a:cubicBezTo>
                    <a:pt x="43" y="429"/>
                    <a:pt x="41" y="424"/>
                    <a:pt x="39" y="419"/>
                  </a:cubicBezTo>
                  <a:cubicBezTo>
                    <a:pt x="46" y="425"/>
                    <a:pt x="54" y="431"/>
                    <a:pt x="63" y="437"/>
                  </a:cubicBezTo>
                  <a:cubicBezTo>
                    <a:pt x="63" y="420"/>
                    <a:pt x="63" y="420"/>
                    <a:pt x="63" y="420"/>
                  </a:cubicBezTo>
                  <a:cubicBezTo>
                    <a:pt x="45" y="407"/>
                    <a:pt x="33" y="394"/>
                    <a:pt x="28" y="384"/>
                  </a:cubicBezTo>
                  <a:cubicBezTo>
                    <a:pt x="24" y="369"/>
                    <a:pt x="22" y="354"/>
                    <a:pt x="21" y="338"/>
                  </a:cubicBezTo>
                  <a:cubicBezTo>
                    <a:pt x="19" y="313"/>
                    <a:pt x="21" y="288"/>
                    <a:pt x="27" y="264"/>
                  </a:cubicBezTo>
                  <a:cubicBezTo>
                    <a:pt x="27" y="265"/>
                    <a:pt x="28" y="266"/>
                    <a:pt x="29" y="266"/>
                  </a:cubicBezTo>
                  <a:cubicBezTo>
                    <a:pt x="40" y="279"/>
                    <a:pt x="58" y="293"/>
                    <a:pt x="79" y="307"/>
                  </a:cubicBezTo>
                  <a:cubicBezTo>
                    <a:pt x="73" y="328"/>
                    <a:pt x="70" y="350"/>
                    <a:pt x="68" y="371"/>
                  </a:cubicBezTo>
                  <a:cubicBezTo>
                    <a:pt x="72" y="362"/>
                    <a:pt x="78" y="354"/>
                    <a:pt x="85" y="347"/>
                  </a:cubicBezTo>
                  <a:cubicBezTo>
                    <a:pt x="87" y="336"/>
                    <a:pt x="89" y="325"/>
                    <a:pt x="92" y="314"/>
                  </a:cubicBezTo>
                  <a:cubicBezTo>
                    <a:pt x="102" y="320"/>
                    <a:pt x="112" y="325"/>
                    <a:pt x="124" y="331"/>
                  </a:cubicBezTo>
                  <a:cubicBezTo>
                    <a:pt x="126" y="331"/>
                    <a:pt x="127" y="331"/>
                    <a:pt x="129" y="331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27" y="326"/>
                    <a:pt x="123" y="320"/>
                    <a:pt x="120" y="313"/>
                  </a:cubicBezTo>
                  <a:cubicBezTo>
                    <a:pt x="112" y="309"/>
                    <a:pt x="104" y="304"/>
                    <a:pt x="96" y="300"/>
                  </a:cubicBezTo>
                  <a:cubicBezTo>
                    <a:pt x="106" y="268"/>
                    <a:pt x="120" y="236"/>
                    <a:pt x="139" y="204"/>
                  </a:cubicBezTo>
                  <a:cubicBezTo>
                    <a:pt x="146" y="194"/>
                    <a:pt x="152" y="184"/>
                    <a:pt x="159" y="175"/>
                  </a:cubicBezTo>
                  <a:cubicBezTo>
                    <a:pt x="183" y="189"/>
                    <a:pt x="213" y="203"/>
                    <a:pt x="246" y="216"/>
                  </a:cubicBezTo>
                  <a:cubicBezTo>
                    <a:pt x="251" y="215"/>
                    <a:pt x="257" y="214"/>
                    <a:pt x="262" y="214"/>
                  </a:cubicBezTo>
                  <a:cubicBezTo>
                    <a:pt x="264" y="214"/>
                    <a:pt x="264" y="214"/>
                    <a:pt x="264" y="214"/>
                  </a:cubicBezTo>
                  <a:cubicBezTo>
                    <a:pt x="262" y="211"/>
                    <a:pt x="259" y="208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22" y="192"/>
                    <a:pt x="192" y="178"/>
                    <a:pt x="168" y="164"/>
                  </a:cubicBezTo>
                  <a:cubicBezTo>
                    <a:pt x="197" y="126"/>
                    <a:pt x="231" y="96"/>
                    <a:pt x="266" y="75"/>
                  </a:cubicBezTo>
                  <a:cubicBezTo>
                    <a:pt x="279" y="83"/>
                    <a:pt x="296" y="90"/>
                    <a:pt x="314" y="98"/>
                  </a:cubicBezTo>
                  <a:cubicBezTo>
                    <a:pt x="310" y="103"/>
                    <a:pt x="307" y="110"/>
                    <a:pt x="303" y="116"/>
                  </a:cubicBezTo>
                  <a:cubicBezTo>
                    <a:pt x="304" y="116"/>
                    <a:pt x="305" y="116"/>
                    <a:pt x="306" y="116"/>
                  </a:cubicBezTo>
                  <a:cubicBezTo>
                    <a:pt x="311" y="116"/>
                    <a:pt x="315" y="116"/>
                    <a:pt x="319" y="117"/>
                  </a:cubicBezTo>
                  <a:cubicBezTo>
                    <a:pt x="322" y="112"/>
                    <a:pt x="325" y="107"/>
                    <a:pt x="328" y="103"/>
                  </a:cubicBezTo>
                  <a:cubicBezTo>
                    <a:pt x="339" y="107"/>
                    <a:pt x="350" y="110"/>
                    <a:pt x="361" y="113"/>
                  </a:cubicBezTo>
                  <a:cubicBezTo>
                    <a:pt x="373" y="117"/>
                    <a:pt x="384" y="120"/>
                    <a:pt x="395" y="122"/>
                  </a:cubicBezTo>
                  <a:cubicBezTo>
                    <a:pt x="396" y="152"/>
                    <a:pt x="394" y="188"/>
                    <a:pt x="390" y="227"/>
                  </a:cubicBezTo>
                  <a:cubicBezTo>
                    <a:pt x="395" y="231"/>
                    <a:pt x="399" y="235"/>
                    <a:pt x="403" y="239"/>
                  </a:cubicBezTo>
                  <a:cubicBezTo>
                    <a:pt x="408" y="197"/>
                    <a:pt x="410" y="158"/>
                    <a:pt x="409" y="125"/>
                  </a:cubicBezTo>
                  <a:cubicBezTo>
                    <a:pt x="429" y="128"/>
                    <a:pt x="447" y="130"/>
                    <a:pt x="463" y="131"/>
                  </a:cubicBezTo>
                  <a:cubicBezTo>
                    <a:pt x="481" y="167"/>
                    <a:pt x="494" y="211"/>
                    <a:pt x="500" y="258"/>
                  </a:cubicBezTo>
                  <a:cubicBezTo>
                    <a:pt x="496" y="258"/>
                    <a:pt x="491" y="258"/>
                    <a:pt x="487" y="257"/>
                  </a:cubicBezTo>
                  <a:cubicBezTo>
                    <a:pt x="490" y="262"/>
                    <a:pt x="493" y="267"/>
                    <a:pt x="494" y="272"/>
                  </a:cubicBezTo>
                  <a:cubicBezTo>
                    <a:pt x="497" y="272"/>
                    <a:pt x="499" y="272"/>
                    <a:pt x="501" y="272"/>
                  </a:cubicBezTo>
                  <a:cubicBezTo>
                    <a:pt x="501" y="275"/>
                    <a:pt x="501" y="277"/>
                    <a:pt x="501" y="279"/>
                  </a:cubicBezTo>
                  <a:cubicBezTo>
                    <a:pt x="502" y="289"/>
                    <a:pt x="502" y="298"/>
                    <a:pt x="502" y="307"/>
                  </a:cubicBezTo>
                  <a:cubicBezTo>
                    <a:pt x="502" y="316"/>
                    <a:pt x="502" y="325"/>
                    <a:pt x="501" y="333"/>
                  </a:cubicBezTo>
                  <a:cubicBezTo>
                    <a:pt x="506" y="334"/>
                    <a:pt x="511" y="336"/>
                    <a:pt x="515" y="339"/>
                  </a:cubicBezTo>
                  <a:cubicBezTo>
                    <a:pt x="516" y="328"/>
                    <a:pt x="516" y="318"/>
                    <a:pt x="516" y="307"/>
                  </a:cubicBezTo>
                  <a:cubicBezTo>
                    <a:pt x="517" y="298"/>
                    <a:pt x="516" y="288"/>
                    <a:pt x="516" y="279"/>
                  </a:cubicBezTo>
                  <a:cubicBezTo>
                    <a:pt x="516" y="277"/>
                    <a:pt x="515" y="274"/>
                    <a:pt x="515" y="272"/>
                  </a:cubicBezTo>
                  <a:cubicBezTo>
                    <a:pt x="520" y="272"/>
                    <a:pt x="524" y="272"/>
                    <a:pt x="528" y="272"/>
                  </a:cubicBezTo>
                  <a:cubicBezTo>
                    <a:pt x="544" y="271"/>
                    <a:pt x="557" y="269"/>
                    <a:pt x="568" y="265"/>
                  </a:cubicBezTo>
                  <a:cubicBezTo>
                    <a:pt x="571" y="265"/>
                    <a:pt x="573" y="264"/>
                    <a:pt x="575" y="263"/>
                  </a:cubicBezTo>
                  <a:cubicBezTo>
                    <a:pt x="578" y="278"/>
                    <a:pt x="580" y="292"/>
                    <a:pt x="581" y="307"/>
                  </a:cubicBezTo>
                  <a:cubicBezTo>
                    <a:pt x="583" y="339"/>
                    <a:pt x="580" y="370"/>
                    <a:pt x="572" y="400"/>
                  </a:cubicBezTo>
                  <a:cubicBezTo>
                    <a:pt x="568" y="401"/>
                    <a:pt x="564" y="403"/>
                    <a:pt x="560" y="405"/>
                  </a:cubicBezTo>
                  <a:cubicBezTo>
                    <a:pt x="557" y="405"/>
                    <a:pt x="554" y="406"/>
                    <a:pt x="550" y="407"/>
                  </a:cubicBezTo>
                  <a:cubicBezTo>
                    <a:pt x="550" y="422"/>
                    <a:pt x="550" y="422"/>
                    <a:pt x="550" y="422"/>
                  </a:cubicBezTo>
                  <a:cubicBezTo>
                    <a:pt x="555" y="421"/>
                    <a:pt x="560" y="420"/>
                    <a:pt x="564" y="418"/>
                  </a:cubicBezTo>
                  <a:cubicBezTo>
                    <a:pt x="565" y="418"/>
                    <a:pt x="566" y="418"/>
                    <a:pt x="567" y="417"/>
                  </a:cubicBezTo>
                  <a:cubicBezTo>
                    <a:pt x="562" y="430"/>
                    <a:pt x="557" y="443"/>
                    <a:pt x="550" y="455"/>
                  </a:cubicBezTo>
                  <a:cubicBezTo>
                    <a:pt x="550" y="489"/>
                    <a:pt x="550" y="489"/>
                    <a:pt x="550" y="489"/>
                  </a:cubicBezTo>
                  <a:cubicBezTo>
                    <a:pt x="572" y="460"/>
                    <a:pt x="589" y="427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ubicBezTo>
                    <a:pt x="609" y="356"/>
                    <a:pt x="613" y="322"/>
                    <a:pt x="611" y="288"/>
                  </a:cubicBezTo>
                  <a:close/>
                  <a:moveTo>
                    <a:pt x="509" y="101"/>
                  </a:moveTo>
                  <a:cubicBezTo>
                    <a:pt x="510" y="103"/>
                    <a:pt x="510" y="104"/>
                    <a:pt x="510" y="104"/>
                  </a:cubicBezTo>
                  <a:cubicBezTo>
                    <a:pt x="510" y="105"/>
                    <a:pt x="510" y="105"/>
                    <a:pt x="510" y="106"/>
                  </a:cubicBezTo>
                  <a:cubicBezTo>
                    <a:pt x="510" y="106"/>
                    <a:pt x="510" y="106"/>
                    <a:pt x="510" y="106"/>
                  </a:cubicBezTo>
                  <a:cubicBezTo>
                    <a:pt x="501" y="97"/>
                    <a:pt x="492" y="89"/>
                    <a:pt x="483" y="81"/>
                  </a:cubicBezTo>
                  <a:cubicBezTo>
                    <a:pt x="492" y="87"/>
                    <a:pt x="501" y="94"/>
                    <a:pt x="509" y="101"/>
                  </a:cubicBezTo>
                  <a:close/>
                  <a:moveTo>
                    <a:pt x="239" y="29"/>
                  </a:moveTo>
                  <a:cubicBezTo>
                    <a:pt x="239" y="28"/>
                    <a:pt x="240" y="27"/>
                    <a:pt x="242" y="25"/>
                  </a:cubicBezTo>
                  <a:cubicBezTo>
                    <a:pt x="252" y="23"/>
                    <a:pt x="262" y="22"/>
                    <a:pt x="273" y="22"/>
                  </a:cubicBezTo>
                  <a:cubicBezTo>
                    <a:pt x="273" y="22"/>
                    <a:pt x="274" y="22"/>
                    <a:pt x="275" y="21"/>
                  </a:cubicBezTo>
                  <a:cubicBezTo>
                    <a:pt x="263" y="23"/>
                    <a:pt x="251" y="26"/>
                    <a:pt x="239" y="29"/>
                  </a:cubicBezTo>
                  <a:close/>
                  <a:moveTo>
                    <a:pt x="106" y="99"/>
                  </a:moveTo>
                  <a:cubicBezTo>
                    <a:pt x="106" y="97"/>
                    <a:pt x="108" y="95"/>
                    <a:pt x="110" y="92"/>
                  </a:cubicBezTo>
                  <a:cubicBezTo>
                    <a:pt x="125" y="79"/>
                    <a:pt x="141" y="67"/>
                    <a:pt x="158" y="57"/>
                  </a:cubicBezTo>
                  <a:cubicBezTo>
                    <a:pt x="159" y="56"/>
                    <a:pt x="160" y="55"/>
                    <a:pt x="162" y="54"/>
                  </a:cubicBezTo>
                  <a:cubicBezTo>
                    <a:pt x="162" y="54"/>
                    <a:pt x="163" y="54"/>
                    <a:pt x="163" y="54"/>
                  </a:cubicBezTo>
                  <a:cubicBezTo>
                    <a:pt x="183" y="43"/>
                    <a:pt x="203" y="34"/>
                    <a:pt x="224" y="29"/>
                  </a:cubicBezTo>
                  <a:cubicBezTo>
                    <a:pt x="224" y="30"/>
                    <a:pt x="224" y="31"/>
                    <a:pt x="224" y="31"/>
                  </a:cubicBezTo>
                  <a:cubicBezTo>
                    <a:pt x="224" y="32"/>
                    <a:pt x="224" y="33"/>
                    <a:pt x="225" y="34"/>
                  </a:cubicBezTo>
                  <a:cubicBezTo>
                    <a:pt x="208" y="39"/>
                    <a:pt x="192" y="46"/>
                    <a:pt x="176" y="54"/>
                  </a:cubicBezTo>
                  <a:cubicBezTo>
                    <a:pt x="150" y="67"/>
                    <a:pt x="126" y="84"/>
                    <a:pt x="105" y="103"/>
                  </a:cubicBezTo>
                  <a:cubicBezTo>
                    <a:pt x="105" y="102"/>
                    <a:pt x="105" y="100"/>
                    <a:pt x="106" y="99"/>
                  </a:cubicBezTo>
                  <a:close/>
                  <a:moveTo>
                    <a:pt x="92" y="110"/>
                  </a:moveTo>
                  <a:cubicBezTo>
                    <a:pt x="92" y="112"/>
                    <a:pt x="93" y="113"/>
                    <a:pt x="93" y="115"/>
                  </a:cubicBezTo>
                  <a:cubicBezTo>
                    <a:pt x="76" y="132"/>
                    <a:pt x="61" y="152"/>
                    <a:pt x="49" y="172"/>
                  </a:cubicBezTo>
                  <a:cubicBezTo>
                    <a:pt x="61" y="149"/>
                    <a:pt x="75" y="129"/>
                    <a:pt x="92" y="110"/>
                  </a:cubicBezTo>
                  <a:close/>
                  <a:moveTo>
                    <a:pt x="127" y="197"/>
                  </a:moveTo>
                  <a:cubicBezTo>
                    <a:pt x="108" y="228"/>
                    <a:pt x="94" y="260"/>
                    <a:pt x="84" y="292"/>
                  </a:cubicBezTo>
                  <a:cubicBezTo>
                    <a:pt x="64" y="280"/>
                    <a:pt x="49" y="268"/>
                    <a:pt x="39" y="257"/>
                  </a:cubicBezTo>
                  <a:cubicBezTo>
                    <a:pt x="36" y="253"/>
                    <a:pt x="33" y="249"/>
                    <a:pt x="31" y="246"/>
                  </a:cubicBezTo>
                  <a:cubicBezTo>
                    <a:pt x="44" y="203"/>
                    <a:pt x="68" y="162"/>
                    <a:pt x="101" y="128"/>
                  </a:cubicBezTo>
                  <a:cubicBezTo>
                    <a:pt x="102" y="130"/>
                    <a:pt x="104" y="132"/>
                    <a:pt x="105" y="134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15" y="145"/>
                    <a:pt x="129" y="156"/>
                    <a:pt x="147" y="168"/>
                  </a:cubicBezTo>
                  <a:cubicBezTo>
                    <a:pt x="140" y="177"/>
                    <a:pt x="133" y="187"/>
                    <a:pt x="127" y="197"/>
                  </a:cubicBezTo>
                  <a:close/>
                  <a:moveTo>
                    <a:pt x="155" y="156"/>
                  </a:moveTo>
                  <a:cubicBezTo>
                    <a:pt x="138" y="145"/>
                    <a:pt x="125" y="134"/>
                    <a:pt x="116" y="125"/>
                  </a:cubicBezTo>
                  <a:cubicBezTo>
                    <a:pt x="114" y="122"/>
                    <a:pt x="112" y="120"/>
                    <a:pt x="111" y="118"/>
                  </a:cubicBezTo>
                  <a:cubicBezTo>
                    <a:pt x="132" y="98"/>
                    <a:pt x="156" y="80"/>
                    <a:pt x="183" y="66"/>
                  </a:cubicBezTo>
                  <a:cubicBezTo>
                    <a:pt x="199" y="58"/>
                    <a:pt x="214" y="52"/>
                    <a:pt x="231" y="47"/>
                  </a:cubicBezTo>
                  <a:cubicBezTo>
                    <a:pt x="231" y="48"/>
                    <a:pt x="232" y="49"/>
                    <a:pt x="233" y="50"/>
                  </a:cubicBezTo>
                  <a:cubicBezTo>
                    <a:pt x="235" y="48"/>
                    <a:pt x="235" y="48"/>
                    <a:pt x="235" y="48"/>
                  </a:cubicBezTo>
                  <a:cubicBezTo>
                    <a:pt x="233" y="50"/>
                    <a:pt x="233" y="50"/>
                    <a:pt x="233" y="50"/>
                  </a:cubicBezTo>
                  <a:cubicBezTo>
                    <a:pt x="238" y="55"/>
                    <a:pt x="244" y="61"/>
                    <a:pt x="252" y="66"/>
                  </a:cubicBezTo>
                  <a:cubicBezTo>
                    <a:pt x="217" y="88"/>
                    <a:pt x="184" y="119"/>
                    <a:pt x="155" y="156"/>
                  </a:cubicBezTo>
                  <a:close/>
                  <a:moveTo>
                    <a:pt x="246" y="42"/>
                  </a:moveTo>
                  <a:cubicBezTo>
                    <a:pt x="266" y="37"/>
                    <a:pt x="286" y="34"/>
                    <a:pt x="306" y="33"/>
                  </a:cubicBezTo>
                  <a:cubicBezTo>
                    <a:pt x="313" y="32"/>
                    <a:pt x="320" y="32"/>
                    <a:pt x="327" y="32"/>
                  </a:cubicBezTo>
                  <a:cubicBezTo>
                    <a:pt x="307" y="38"/>
                    <a:pt x="286" y="47"/>
                    <a:pt x="266" y="58"/>
                  </a:cubicBezTo>
                  <a:cubicBezTo>
                    <a:pt x="257" y="53"/>
                    <a:pt x="250" y="47"/>
                    <a:pt x="246" y="42"/>
                  </a:cubicBezTo>
                  <a:close/>
                  <a:moveTo>
                    <a:pt x="322" y="85"/>
                  </a:moveTo>
                  <a:cubicBezTo>
                    <a:pt x="307" y="79"/>
                    <a:pt x="292" y="73"/>
                    <a:pt x="280" y="66"/>
                  </a:cubicBezTo>
                  <a:cubicBezTo>
                    <a:pt x="303" y="55"/>
                    <a:pt x="325" y="46"/>
                    <a:pt x="347" y="42"/>
                  </a:cubicBezTo>
                  <a:cubicBezTo>
                    <a:pt x="350" y="43"/>
                    <a:pt x="352" y="45"/>
                    <a:pt x="355" y="46"/>
                  </a:cubicBezTo>
                  <a:cubicBezTo>
                    <a:pt x="344" y="56"/>
                    <a:pt x="334" y="70"/>
                    <a:pt x="322" y="85"/>
                  </a:cubicBezTo>
                  <a:close/>
                  <a:moveTo>
                    <a:pt x="365" y="100"/>
                  </a:moveTo>
                  <a:cubicBezTo>
                    <a:pt x="355" y="97"/>
                    <a:pt x="346" y="94"/>
                    <a:pt x="336" y="91"/>
                  </a:cubicBezTo>
                  <a:cubicBezTo>
                    <a:pt x="348" y="74"/>
                    <a:pt x="359" y="61"/>
                    <a:pt x="369" y="52"/>
                  </a:cubicBezTo>
                  <a:cubicBezTo>
                    <a:pt x="372" y="53"/>
                    <a:pt x="375" y="54"/>
                    <a:pt x="378" y="54"/>
                  </a:cubicBezTo>
                  <a:cubicBezTo>
                    <a:pt x="381" y="55"/>
                    <a:pt x="384" y="56"/>
                    <a:pt x="387" y="57"/>
                  </a:cubicBezTo>
                  <a:cubicBezTo>
                    <a:pt x="391" y="70"/>
                    <a:pt x="393" y="87"/>
                    <a:pt x="394" y="107"/>
                  </a:cubicBezTo>
                  <a:cubicBezTo>
                    <a:pt x="385" y="105"/>
                    <a:pt x="375" y="102"/>
                    <a:pt x="365" y="100"/>
                  </a:cubicBezTo>
                  <a:close/>
                  <a:moveTo>
                    <a:pt x="382" y="41"/>
                  </a:moveTo>
                  <a:cubicBezTo>
                    <a:pt x="371" y="37"/>
                    <a:pt x="361" y="33"/>
                    <a:pt x="354" y="29"/>
                  </a:cubicBezTo>
                  <a:cubicBezTo>
                    <a:pt x="352" y="28"/>
                    <a:pt x="351" y="27"/>
                    <a:pt x="349" y="26"/>
                  </a:cubicBezTo>
                  <a:cubicBezTo>
                    <a:pt x="350" y="26"/>
                    <a:pt x="351" y="26"/>
                    <a:pt x="352" y="26"/>
                  </a:cubicBezTo>
                  <a:cubicBezTo>
                    <a:pt x="359" y="25"/>
                    <a:pt x="372" y="27"/>
                    <a:pt x="385" y="31"/>
                  </a:cubicBezTo>
                  <a:cubicBezTo>
                    <a:pt x="385" y="31"/>
                    <a:pt x="385" y="31"/>
                    <a:pt x="385" y="31"/>
                  </a:cubicBezTo>
                  <a:cubicBezTo>
                    <a:pt x="396" y="34"/>
                    <a:pt x="406" y="38"/>
                    <a:pt x="413" y="42"/>
                  </a:cubicBezTo>
                  <a:cubicBezTo>
                    <a:pt x="414" y="43"/>
                    <a:pt x="416" y="44"/>
                    <a:pt x="417" y="45"/>
                  </a:cubicBezTo>
                  <a:cubicBezTo>
                    <a:pt x="417" y="45"/>
                    <a:pt x="416" y="45"/>
                    <a:pt x="415" y="45"/>
                  </a:cubicBezTo>
                  <a:cubicBezTo>
                    <a:pt x="408" y="46"/>
                    <a:pt x="395" y="44"/>
                    <a:pt x="382" y="41"/>
                  </a:cubicBezTo>
                  <a:close/>
                  <a:moveTo>
                    <a:pt x="409" y="110"/>
                  </a:moveTo>
                  <a:cubicBezTo>
                    <a:pt x="409" y="110"/>
                    <a:pt x="409" y="109"/>
                    <a:pt x="409" y="109"/>
                  </a:cubicBezTo>
                  <a:cubicBezTo>
                    <a:pt x="408" y="90"/>
                    <a:pt x="406" y="73"/>
                    <a:pt x="402" y="59"/>
                  </a:cubicBezTo>
                  <a:cubicBezTo>
                    <a:pt x="405" y="60"/>
                    <a:pt x="408" y="60"/>
                    <a:pt x="411" y="60"/>
                  </a:cubicBezTo>
                  <a:cubicBezTo>
                    <a:pt x="427" y="75"/>
                    <a:pt x="442" y="94"/>
                    <a:pt x="455" y="116"/>
                  </a:cubicBezTo>
                  <a:cubicBezTo>
                    <a:pt x="441" y="115"/>
                    <a:pt x="426" y="113"/>
                    <a:pt x="409" y="110"/>
                  </a:cubicBezTo>
                  <a:close/>
                  <a:moveTo>
                    <a:pt x="433" y="62"/>
                  </a:moveTo>
                  <a:cubicBezTo>
                    <a:pt x="456" y="76"/>
                    <a:pt x="478" y="93"/>
                    <a:pt x="497" y="114"/>
                  </a:cubicBezTo>
                  <a:cubicBezTo>
                    <a:pt x="492" y="115"/>
                    <a:pt x="486" y="116"/>
                    <a:pt x="479" y="116"/>
                  </a:cubicBezTo>
                  <a:cubicBezTo>
                    <a:pt x="477" y="116"/>
                    <a:pt x="474" y="116"/>
                    <a:pt x="471" y="116"/>
                  </a:cubicBezTo>
                  <a:cubicBezTo>
                    <a:pt x="460" y="96"/>
                    <a:pt x="447" y="78"/>
                    <a:pt x="433" y="62"/>
                  </a:cubicBezTo>
                  <a:close/>
                  <a:moveTo>
                    <a:pt x="564" y="252"/>
                  </a:moveTo>
                  <a:cubicBezTo>
                    <a:pt x="554" y="255"/>
                    <a:pt x="542" y="257"/>
                    <a:pt x="528" y="258"/>
                  </a:cubicBezTo>
                  <a:cubicBezTo>
                    <a:pt x="523" y="258"/>
                    <a:pt x="519" y="258"/>
                    <a:pt x="514" y="258"/>
                  </a:cubicBezTo>
                  <a:cubicBezTo>
                    <a:pt x="509" y="211"/>
                    <a:pt x="497" y="168"/>
                    <a:pt x="479" y="131"/>
                  </a:cubicBezTo>
                  <a:cubicBezTo>
                    <a:pt x="479" y="131"/>
                    <a:pt x="480" y="131"/>
                    <a:pt x="480" y="131"/>
                  </a:cubicBezTo>
                  <a:cubicBezTo>
                    <a:pt x="489" y="130"/>
                    <a:pt x="497" y="129"/>
                    <a:pt x="503" y="127"/>
                  </a:cubicBezTo>
                  <a:cubicBezTo>
                    <a:pt x="505" y="126"/>
                    <a:pt x="506" y="126"/>
                    <a:pt x="507" y="125"/>
                  </a:cubicBezTo>
                  <a:cubicBezTo>
                    <a:pt x="518" y="138"/>
                    <a:pt x="529" y="152"/>
                    <a:pt x="538" y="167"/>
                  </a:cubicBezTo>
                  <a:cubicBezTo>
                    <a:pt x="553" y="193"/>
                    <a:pt x="565" y="221"/>
                    <a:pt x="572" y="249"/>
                  </a:cubicBezTo>
                  <a:cubicBezTo>
                    <a:pt x="570" y="250"/>
                    <a:pt x="567" y="251"/>
                    <a:pt x="564" y="252"/>
                  </a:cubicBezTo>
                  <a:close/>
                  <a:moveTo>
                    <a:pt x="586" y="236"/>
                  </a:moveTo>
                  <a:cubicBezTo>
                    <a:pt x="586" y="237"/>
                    <a:pt x="585" y="238"/>
                    <a:pt x="584" y="239"/>
                  </a:cubicBezTo>
                  <a:cubicBezTo>
                    <a:pt x="577" y="212"/>
                    <a:pt x="565" y="185"/>
                    <a:pt x="550" y="160"/>
                  </a:cubicBezTo>
                  <a:cubicBezTo>
                    <a:pt x="541" y="145"/>
                    <a:pt x="531" y="130"/>
                    <a:pt x="519" y="117"/>
                  </a:cubicBezTo>
                  <a:cubicBezTo>
                    <a:pt x="520" y="116"/>
                    <a:pt x="521" y="115"/>
                    <a:pt x="522" y="114"/>
                  </a:cubicBezTo>
                  <a:cubicBezTo>
                    <a:pt x="537" y="129"/>
                    <a:pt x="550" y="147"/>
                    <a:pt x="561" y="167"/>
                  </a:cubicBezTo>
                  <a:cubicBezTo>
                    <a:pt x="561" y="167"/>
                    <a:pt x="561" y="167"/>
                    <a:pt x="561" y="167"/>
                  </a:cubicBezTo>
                  <a:cubicBezTo>
                    <a:pt x="561" y="167"/>
                    <a:pt x="562" y="168"/>
                    <a:pt x="562" y="168"/>
                  </a:cubicBezTo>
                  <a:cubicBezTo>
                    <a:pt x="563" y="170"/>
                    <a:pt x="563" y="171"/>
                    <a:pt x="564" y="172"/>
                  </a:cubicBezTo>
                  <a:cubicBezTo>
                    <a:pt x="573" y="190"/>
                    <a:pt x="581" y="208"/>
                    <a:pt x="586" y="228"/>
                  </a:cubicBezTo>
                  <a:cubicBezTo>
                    <a:pt x="586" y="229"/>
                    <a:pt x="587" y="230"/>
                    <a:pt x="587" y="231"/>
                  </a:cubicBezTo>
                  <a:cubicBezTo>
                    <a:pt x="587" y="233"/>
                    <a:pt x="587" y="234"/>
                    <a:pt x="586" y="236"/>
                  </a:cubicBezTo>
                  <a:close/>
                  <a:moveTo>
                    <a:pt x="596" y="328"/>
                  </a:moveTo>
                  <a:cubicBezTo>
                    <a:pt x="596" y="320"/>
                    <a:pt x="596" y="313"/>
                    <a:pt x="596" y="306"/>
                  </a:cubicBezTo>
                  <a:cubicBezTo>
                    <a:pt x="595" y="289"/>
                    <a:pt x="592" y="272"/>
                    <a:pt x="588" y="256"/>
                  </a:cubicBezTo>
                  <a:cubicBezTo>
                    <a:pt x="590" y="255"/>
                    <a:pt x="591" y="254"/>
                    <a:pt x="592" y="253"/>
                  </a:cubicBezTo>
                  <a:cubicBezTo>
                    <a:pt x="594" y="265"/>
                    <a:pt x="596" y="277"/>
                    <a:pt x="596" y="289"/>
                  </a:cubicBezTo>
                  <a:cubicBezTo>
                    <a:pt x="597" y="302"/>
                    <a:pt x="597" y="315"/>
                    <a:pt x="596" y="3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28" name="Freeform 149"/>
            <p:cNvSpPr>
              <a:spLocks noEditPoints="1"/>
            </p:cNvSpPr>
            <p:nvPr/>
          </p:nvSpPr>
          <p:spPr bwMode="auto">
            <a:xfrm>
              <a:off x="1398192" y="4566644"/>
              <a:ext cx="198636" cy="533995"/>
            </a:xfrm>
            <a:custGeom>
              <a:avLst/>
              <a:gdLst>
                <a:gd name="T0" fmla="*/ 90 w 181"/>
                <a:gd name="T1" fmla="*/ 84 h 486"/>
                <a:gd name="T2" fmla="*/ 133 w 181"/>
                <a:gd name="T3" fmla="*/ 42 h 486"/>
                <a:gd name="T4" fmla="*/ 90 w 181"/>
                <a:gd name="T5" fmla="*/ 0 h 486"/>
                <a:gd name="T6" fmla="*/ 48 w 181"/>
                <a:gd name="T7" fmla="*/ 42 h 486"/>
                <a:gd name="T8" fmla="*/ 90 w 181"/>
                <a:gd name="T9" fmla="*/ 84 h 486"/>
                <a:gd name="T10" fmla="*/ 178 w 181"/>
                <a:gd name="T11" fmla="*/ 199 h 486"/>
                <a:gd name="T12" fmla="*/ 181 w 181"/>
                <a:gd name="T13" fmla="*/ 199 h 486"/>
                <a:gd name="T14" fmla="*/ 165 w 181"/>
                <a:gd name="T15" fmla="*/ 158 h 486"/>
                <a:gd name="T16" fmla="*/ 178 w 181"/>
                <a:gd name="T17" fmla="*/ 122 h 486"/>
                <a:gd name="T18" fmla="*/ 135 w 181"/>
                <a:gd name="T19" fmla="*/ 98 h 486"/>
                <a:gd name="T20" fmla="*/ 99 w 181"/>
                <a:gd name="T21" fmla="*/ 98 h 486"/>
                <a:gd name="T22" fmla="*/ 105 w 181"/>
                <a:gd name="T23" fmla="*/ 168 h 486"/>
                <a:gd name="T24" fmla="*/ 90 w 181"/>
                <a:gd name="T25" fmla="*/ 183 h 486"/>
                <a:gd name="T26" fmla="*/ 74 w 181"/>
                <a:gd name="T27" fmla="*/ 168 h 486"/>
                <a:gd name="T28" fmla="*/ 81 w 181"/>
                <a:gd name="T29" fmla="*/ 98 h 486"/>
                <a:gd name="T30" fmla="*/ 46 w 181"/>
                <a:gd name="T31" fmla="*/ 98 h 486"/>
                <a:gd name="T32" fmla="*/ 3 w 181"/>
                <a:gd name="T33" fmla="*/ 122 h 486"/>
                <a:gd name="T34" fmla="*/ 16 w 181"/>
                <a:gd name="T35" fmla="*/ 158 h 486"/>
                <a:gd name="T36" fmla="*/ 0 w 181"/>
                <a:gd name="T37" fmla="*/ 199 h 486"/>
                <a:gd name="T38" fmla="*/ 2 w 181"/>
                <a:gd name="T39" fmla="*/ 199 h 486"/>
                <a:gd name="T40" fmla="*/ 69 w 181"/>
                <a:gd name="T41" fmla="*/ 266 h 486"/>
                <a:gd name="T42" fmla="*/ 69 w 181"/>
                <a:gd name="T43" fmla="*/ 389 h 486"/>
                <a:gd name="T44" fmla="*/ 41 w 181"/>
                <a:gd name="T45" fmla="*/ 421 h 486"/>
                <a:gd name="T46" fmla="*/ 41 w 181"/>
                <a:gd name="T47" fmla="*/ 463 h 486"/>
                <a:gd name="T48" fmla="*/ 62 w 181"/>
                <a:gd name="T49" fmla="*/ 486 h 486"/>
                <a:gd name="T50" fmla="*/ 84 w 181"/>
                <a:gd name="T51" fmla="*/ 463 h 486"/>
                <a:gd name="T52" fmla="*/ 84 w 181"/>
                <a:gd name="T53" fmla="*/ 290 h 486"/>
                <a:gd name="T54" fmla="*/ 97 w 181"/>
                <a:gd name="T55" fmla="*/ 290 h 486"/>
                <a:gd name="T56" fmla="*/ 97 w 181"/>
                <a:gd name="T57" fmla="*/ 463 h 486"/>
                <a:gd name="T58" fmla="*/ 119 w 181"/>
                <a:gd name="T59" fmla="*/ 486 h 486"/>
                <a:gd name="T60" fmla="*/ 140 w 181"/>
                <a:gd name="T61" fmla="*/ 463 h 486"/>
                <a:gd name="T62" fmla="*/ 140 w 181"/>
                <a:gd name="T63" fmla="*/ 421 h 486"/>
                <a:gd name="T64" fmla="*/ 112 w 181"/>
                <a:gd name="T65" fmla="*/ 389 h 486"/>
                <a:gd name="T66" fmla="*/ 112 w 181"/>
                <a:gd name="T67" fmla="*/ 266 h 486"/>
                <a:gd name="T68" fmla="*/ 178 w 181"/>
                <a:gd name="T69" fmla="*/ 19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1" h="486">
                  <a:moveTo>
                    <a:pt x="90" y="84"/>
                  </a:moveTo>
                  <a:cubicBezTo>
                    <a:pt x="114" y="84"/>
                    <a:pt x="133" y="65"/>
                    <a:pt x="133" y="42"/>
                  </a:cubicBezTo>
                  <a:cubicBezTo>
                    <a:pt x="133" y="19"/>
                    <a:pt x="114" y="0"/>
                    <a:pt x="90" y="0"/>
                  </a:cubicBezTo>
                  <a:cubicBezTo>
                    <a:pt x="67" y="0"/>
                    <a:pt x="48" y="19"/>
                    <a:pt x="48" y="42"/>
                  </a:cubicBezTo>
                  <a:cubicBezTo>
                    <a:pt x="48" y="65"/>
                    <a:pt x="67" y="84"/>
                    <a:pt x="90" y="84"/>
                  </a:cubicBezTo>
                  <a:close/>
                  <a:moveTo>
                    <a:pt x="178" y="199"/>
                  </a:moveTo>
                  <a:cubicBezTo>
                    <a:pt x="181" y="199"/>
                    <a:pt x="181" y="199"/>
                    <a:pt x="181" y="199"/>
                  </a:cubicBezTo>
                  <a:cubicBezTo>
                    <a:pt x="171" y="188"/>
                    <a:pt x="165" y="174"/>
                    <a:pt x="165" y="158"/>
                  </a:cubicBezTo>
                  <a:cubicBezTo>
                    <a:pt x="165" y="144"/>
                    <a:pt x="170" y="132"/>
                    <a:pt x="178" y="122"/>
                  </a:cubicBezTo>
                  <a:cubicBezTo>
                    <a:pt x="169" y="108"/>
                    <a:pt x="153" y="98"/>
                    <a:pt x="135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105" y="168"/>
                    <a:pt x="105" y="168"/>
                    <a:pt x="105" y="168"/>
                  </a:cubicBezTo>
                  <a:cubicBezTo>
                    <a:pt x="90" y="183"/>
                    <a:pt x="90" y="183"/>
                    <a:pt x="90" y="183"/>
                  </a:cubicBezTo>
                  <a:cubicBezTo>
                    <a:pt x="74" y="168"/>
                    <a:pt x="74" y="168"/>
                    <a:pt x="74" y="168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28" y="98"/>
                    <a:pt x="12" y="108"/>
                    <a:pt x="3" y="122"/>
                  </a:cubicBezTo>
                  <a:cubicBezTo>
                    <a:pt x="11" y="132"/>
                    <a:pt x="16" y="144"/>
                    <a:pt x="16" y="158"/>
                  </a:cubicBezTo>
                  <a:cubicBezTo>
                    <a:pt x="16" y="174"/>
                    <a:pt x="10" y="188"/>
                    <a:pt x="0" y="199"/>
                  </a:cubicBezTo>
                  <a:cubicBezTo>
                    <a:pt x="2" y="199"/>
                    <a:pt x="2" y="199"/>
                    <a:pt x="2" y="199"/>
                  </a:cubicBezTo>
                  <a:cubicBezTo>
                    <a:pt x="39" y="199"/>
                    <a:pt x="69" y="229"/>
                    <a:pt x="69" y="266"/>
                  </a:cubicBezTo>
                  <a:cubicBezTo>
                    <a:pt x="69" y="389"/>
                    <a:pt x="69" y="389"/>
                    <a:pt x="69" y="389"/>
                  </a:cubicBezTo>
                  <a:cubicBezTo>
                    <a:pt x="69" y="405"/>
                    <a:pt x="57" y="419"/>
                    <a:pt x="41" y="421"/>
                  </a:cubicBezTo>
                  <a:cubicBezTo>
                    <a:pt x="41" y="463"/>
                    <a:pt x="41" y="463"/>
                    <a:pt x="41" y="463"/>
                  </a:cubicBezTo>
                  <a:cubicBezTo>
                    <a:pt x="41" y="476"/>
                    <a:pt x="50" y="486"/>
                    <a:pt x="62" y="486"/>
                  </a:cubicBezTo>
                  <a:cubicBezTo>
                    <a:pt x="75" y="486"/>
                    <a:pt x="84" y="476"/>
                    <a:pt x="84" y="463"/>
                  </a:cubicBezTo>
                  <a:cubicBezTo>
                    <a:pt x="84" y="290"/>
                    <a:pt x="84" y="290"/>
                    <a:pt x="84" y="290"/>
                  </a:cubicBezTo>
                  <a:cubicBezTo>
                    <a:pt x="97" y="290"/>
                    <a:pt x="97" y="290"/>
                    <a:pt x="97" y="290"/>
                  </a:cubicBezTo>
                  <a:cubicBezTo>
                    <a:pt x="97" y="463"/>
                    <a:pt x="97" y="463"/>
                    <a:pt x="97" y="463"/>
                  </a:cubicBezTo>
                  <a:cubicBezTo>
                    <a:pt x="97" y="476"/>
                    <a:pt x="106" y="486"/>
                    <a:pt x="119" y="486"/>
                  </a:cubicBezTo>
                  <a:cubicBezTo>
                    <a:pt x="131" y="486"/>
                    <a:pt x="140" y="476"/>
                    <a:pt x="140" y="463"/>
                  </a:cubicBezTo>
                  <a:cubicBezTo>
                    <a:pt x="140" y="421"/>
                    <a:pt x="140" y="421"/>
                    <a:pt x="140" y="421"/>
                  </a:cubicBezTo>
                  <a:cubicBezTo>
                    <a:pt x="124" y="419"/>
                    <a:pt x="112" y="405"/>
                    <a:pt x="112" y="389"/>
                  </a:cubicBezTo>
                  <a:cubicBezTo>
                    <a:pt x="112" y="266"/>
                    <a:pt x="112" y="266"/>
                    <a:pt x="112" y="266"/>
                  </a:cubicBezTo>
                  <a:cubicBezTo>
                    <a:pt x="112" y="229"/>
                    <a:pt x="142" y="199"/>
                    <a:pt x="178" y="1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30" name="Freeform 150"/>
            <p:cNvSpPr>
              <a:spLocks noEditPoints="1"/>
            </p:cNvSpPr>
            <p:nvPr/>
          </p:nvSpPr>
          <p:spPr bwMode="auto">
            <a:xfrm>
              <a:off x="1245990" y="4694338"/>
              <a:ext cx="210245" cy="403721"/>
            </a:xfrm>
            <a:custGeom>
              <a:avLst/>
              <a:gdLst>
                <a:gd name="T0" fmla="*/ 140 w 191"/>
                <a:gd name="T1" fmla="*/ 99 h 367"/>
                <a:gd name="T2" fmla="*/ 105 w 191"/>
                <a:gd name="T3" fmla="*/ 99 h 367"/>
                <a:gd name="T4" fmla="*/ 112 w 191"/>
                <a:gd name="T5" fmla="*/ 170 h 367"/>
                <a:gd name="T6" fmla="*/ 96 w 191"/>
                <a:gd name="T7" fmla="*/ 185 h 367"/>
                <a:gd name="T8" fmla="*/ 81 w 191"/>
                <a:gd name="T9" fmla="*/ 170 h 367"/>
                <a:gd name="T10" fmla="*/ 88 w 191"/>
                <a:gd name="T11" fmla="*/ 99 h 367"/>
                <a:gd name="T12" fmla="*/ 51 w 191"/>
                <a:gd name="T13" fmla="*/ 99 h 367"/>
                <a:gd name="T14" fmla="*/ 0 w 191"/>
                <a:gd name="T15" fmla="*/ 150 h 367"/>
                <a:gd name="T16" fmla="*/ 0 w 191"/>
                <a:gd name="T17" fmla="*/ 273 h 367"/>
                <a:gd name="T18" fmla="*/ 18 w 191"/>
                <a:gd name="T19" fmla="*/ 290 h 367"/>
                <a:gd name="T20" fmla="*/ 35 w 191"/>
                <a:gd name="T21" fmla="*/ 273 h 367"/>
                <a:gd name="T22" fmla="*/ 35 w 191"/>
                <a:gd name="T23" fmla="*/ 158 h 367"/>
                <a:gd name="T24" fmla="*/ 40 w 191"/>
                <a:gd name="T25" fmla="*/ 153 h 367"/>
                <a:gd name="T26" fmla="*/ 46 w 191"/>
                <a:gd name="T27" fmla="*/ 158 h 367"/>
                <a:gd name="T28" fmla="*/ 46 w 191"/>
                <a:gd name="T29" fmla="*/ 321 h 367"/>
                <a:gd name="T30" fmla="*/ 89 w 191"/>
                <a:gd name="T31" fmla="*/ 346 h 367"/>
                <a:gd name="T32" fmla="*/ 89 w 191"/>
                <a:gd name="T33" fmla="*/ 290 h 367"/>
                <a:gd name="T34" fmla="*/ 103 w 191"/>
                <a:gd name="T35" fmla="*/ 290 h 367"/>
                <a:gd name="T36" fmla="*/ 103 w 191"/>
                <a:gd name="T37" fmla="*/ 352 h 367"/>
                <a:gd name="T38" fmla="*/ 146 w 191"/>
                <a:gd name="T39" fmla="*/ 367 h 367"/>
                <a:gd name="T40" fmla="*/ 146 w 191"/>
                <a:gd name="T41" fmla="*/ 158 h 367"/>
                <a:gd name="T42" fmla="*/ 151 w 191"/>
                <a:gd name="T43" fmla="*/ 153 h 367"/>
                <a:gd name="T44" fmla="*/ 157 w 191"/>
                <a:gd name="T45" fmla="*/ 158 h 367"/>
                <a:gd name="T46" fmla="*/ 157 w 191"/>
                <a:gd name="T47" fmla="*/ 273 h 367"/>
                <a:gd name="T48" fmla="*/ 174 w 191"/>
                <a:gd name="T49" fmla="*/ 290 h 367"/>
                <a:gd name="T50" fmla="*/ 191 w 191"/>
                <a:gd name="T51" fmla="*/ 273 h 367"/>
                <a:gd name="T52" fmla="*/ 191 w 191"/>
                <a:gd name="T53" fmla="*/ 150 h 367"/>
                <a:gd name="T54" fmla="*/ 140 w 191"/>
                <a:gd name="T55" fmla="*/ 99 h 367"/>
                <a:gd name="T56" fmla="*/ 96 w 191"/>
                <a:gd name="T57" fmla="*/ 85 h 367"/>
                <a:gd name="T58" fmla="*/ 138 w 191"/>
                <a:gd name="T59" fmla="*/ 42 h 367"/>
                <a:gd name="T60" fmla="*/ 96 w 191"/>
                <a:gd name="T61" fmla="*/ 0 h 367"/>
                <a:gd name="T62" fmla="*/ 53 w 191"/>
                <a:gd name="T63" fmla="*/ 42 h 367"/>
                <a:gd name="T64" fmla="*/ 96 w 191"/>
                <a:gd name="T65" fmla="*/ 8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1" h="367">
                  <a:moveTo>
                    <a:pt x="140" y="99"/>
                  </a:moveTo>
                  <a:cubicBezTo>
                    <a:pt x="105" y="99"/>
                    <a:pt x="105" y="99"/>
                    <a:pt x="105" y="99"/>
                  </a:cubicBezTo>
                  <a:cubicBezTo>
                    <a:pt x="112" y="170"/>
                    <a:pt x="112" y="170"/>
                    <a:pt x="112" y="170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81" y="170"/>
                    <a:pt x="81" y="170"/>
                    <a:pt x="81" y="170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23" y="99"/>
                    <a:pt x="0" y="121"/>
                    <a:pt x="0" y="15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82"/>
                    <a:pt x="8" y="290"/>
                    <a:pt x="18" y="290"/>
                  </a:cubicBezTo>
                  <a:cubicBezTo>
                    <a:pt x="27" y="290"/>
                    <a:pt x="35" y="282"/>
                    <a:pt x="35" y="27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6"/>
                    <a:pt x="38" y="153"/>
                    <a:pt x="40" y="153"/>
                  </a:cubicBezTo>
                  <a:cubicBezTo>
                    <a:pt x="43" y="153"/>
                    <a:pt x="46" y="156"/>
                    <a:pt x="46" y="158"/>
                  </a:cubicBezTo>
                  <a:cubicBezTo>
                    <a:pt x="46" y="321"/>
                    <a:pt x="46" y="321"/>
                    <a:pt x="46" y="321"/>
                  </a:cubicBezTo>
                  <a:cubicBezTo>
                    <a:pt x="60" y="330"/>
                    <a:pt x="74" y="339"/>
                    <a:pt x="89" y="346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103" y="290"/>
                    <a:pt x="103" y="290"/>
                    <a:pt x="103" y="290"/>
                  </a:cubicBezTo>
                  <a:cubicBezTo>
                    <a:pt x="103" y="352"/>
                    <a:pt x="103" y="352"/>
                    <a:pt x="103" y="352"/>
                  </a:cubicBezTo>
                  <a:cubicBezTo>
                    <a:pt x="117" y="358"/>
                    <a:pt x="131" y="363"/>
                    <a:pt x="146" y="3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56"/>
                    <a:pt x="149" y="153"/>
                    <a:pt x="151" y="153"/>
                  </a:cubicBezTo>
                  <a:cubicBezTo>
                    <a:pt x="154" y="153"/>
                    <a:pt x="157" y="156"/>
                    <a:pt x="157" y="158"/>
                  </a:cubicBezTo>
                  <a:cubicBezTo>
                    <a:pt x="157" y="273"/>
                    <a:pt x="157" y="273"/>
                    <a:pt x="157" y="273"/>
                  </a:cubicBezTo>
                  <a:cubicBezTo>
                    <a:pt x="157" y="282"/>
                    <a:pt x="165" y="290"/>
                    <a:pt x="174" y="290"/>
                  </a:cubicBezTo>
                  <a:cubicBezTo>
                    <a:pt x="184" y="290"/>
                    <a:pt x="191" y="282"/>
                    <a:pt x="191" y="273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1" y="121"/>
                    <a:pt x="169" y="99"/>
                    <a:pt x="140" y="99"/>
                  </a:cubicBezTo>
                  <a:close/>
                  <a:moveTo>
                    <a:pt x="96" y="85"/>
                  </a:moveTo>
                  <a:cubicBezTo>
                    <a:pt x="119" y="85"/>
                    <a:pt x="138" y="66"/>
                    <a:pt x="138" y="42"/>
                  </a:cubicBezTo>
                  <a:cubicBezTo>
                    <a:pt x="138" y="19"/>
                    <a:pt x="119" y="0"/>
                    <a:pt x="96" y="0"/>
                  </a:cubicBezTo>
                  <a:cubicBezTo>
                    <a:pt x="72" y="0"/>
                    <a:pt x="53" y="19"/>
                    <a:pt x="53" y="42"/>
                  </a:cubicBezTo>
                  <a:cubicBezTo>
                    <a:pt x="53" y="66"/>
                    <a:pt x="72" y="85"/>
                    <a:pt x="96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31" name="Freeform 151"/>
            <p:cNvSpPr>
              <a:spLocks noEditPoints="1"/>
            </p:cNvSpPr>
            <p:nvPr/>
          </p:nvSpPr>
          <p:spPr bwMode="auto">
            <a:xfrm>
              <a:off x="1538785" y="4694338"/>
              <a:ext cx="208955" cy="403721"/>
            </a:xfrm>
            <a:custGeom>
              <a:avLst/>
              <a:gdLst>
                <a:gd name="T0" fmla="*/ 95 w 190"/>
                <a:gd name="T1" fmla="*/ 85 h 367"/>
                <a:gd name="T2" fmla="*/ 137 w 190"/>
                <a:gd name="T3" fmla="*/ 42 h 367"/>
                <a:gd name="T4" fmla="*/ 95 w 190"/>
                <a:gd name="T5" fmla="*/ 0 h 367"/>
                <a:gd name="T6" fmla="*/ 53 w 190"/>
                <a:gd name="T7" fmla="*/ 42 h 367"/>
                <a:gd name="T8" fmla="*/ 95 w 190"/>
                <a:gd name="T9" fmla="*/ 85 h 367"/>
                <a:gd name="T10" fmla="*/ 140 w 190"/>
                <a:gd name="T11" fmla="*/ 99 h 367"/>
                <a:gd name="T12" fmla="*/ 104 w 190"/>
                <a:gd name="T13" fmla="*/ 99 h 367"/>
                <a:gd name="T14" fmla="*/ 110 w 190"/>
                <a:gd name="T15" fmla="*/ 170 h 367"/>
                <a:gd name="T16" fmla="*/ 95 w 190"/>
                <a:gd name="T17" fmla="*/ 185 h 367"/>
                <a:gd name="T18" fmla="*/ 80 w 190"/>
                <a:gd name="T19" fmla="*/ 170 h 367"/>
                <a:gd name="T20" fmla="*/ 86 w 190"/>
                <a:gd name="T21" fmla="*/ 99 h 367"/>
                <a:gd name="T22" fmla="*/ 50 w 190"/>
                <a:gd name="T23" fmla="*/ 99 h 367"/>
                <a:gd name="T24" fmla="*/ 0 w 190"/>
                <a:gd name="T25" fmla="*/ 150 h 367"/>
                <a:gd name="T26" fmla="*/ 0 w 190"/>
                <a:gd name="T27" fmla="*/ 273 h 367"/>
                <a:gd name="T28" fmla="*/ 17 w 190"/>
                <a:gd name="T29" fmla="*/ 290 h 367"/>
                <a:gd name="T30" fmla="*/ 34 w 190"/>
                <a:gd name="T31" fmla="*/ 273 h 367"/>
                <a:gd name="T32" fmla="*/ 34 w 190"/>
                <a:gd name="T33" fmla="*/ 158 h 367"/>
                <a:gd name="T34" fmla="*/ 40 w 190"/>
                <a:gd name="T35" fmla="*/ 153 h 367"/>
                <a:gd name="T36" fmla="*/ 45 w 190"/>
                <a:gd name="T37" fmla="*/ 158 h 367"/>
                <a:gd name="T38" fmla="*/ 45 w 190"/>
                <a:gd name="T39" fmla="*/ 367 h 367"/>
                <a:gd name="T40" fmla="*/ 88 w 190"/>
                <a:gd name="T41" fmla="*/ 352 h 367"/>
                <a:gd name="T42" fmla="*/ 88 w 190"/>
                <a:gd name="T43" fmla="*/ 290 h 367"/>
                <a:gd name="T44" fmla="*/ 102 w 190"/>
                <a:gd name="T45" fmla="*/ 290 h 367"/>
                <a:gd name="T46" fmla="*/ 102 w 190"/>
                <a:gd name="T47" fmla="*/ 346 h 367"/>
                <a:gd name="T48" fmla="*/ 145 w 190"/>
                <a:gd name="T49" fmla="*/ 321 h 367"/>
                <a:gd name="T50" fmla="*/ 145 w 190"/>
                <a:gd name="T51" fmla="*/ 158 h 367"/>
                <a:gd name="T52" fmla="*/ 150 w 190"/>
                <a:gd name="T53" fmla="*/ 153 h 367"/>
                <a:gd name="T54" fmla="*/ 156 w 190"/>
                <a:gd name="T55" fmla="*/ 158 h 367"/>
                <a:gd name="T56" fmla="*/ 156 w 190"/>
                <a:gd name="T57" fmla="*/ 273 h 367"/>
                <a:gd name="T58" fmla="*/ 173 w 190"/>
                <a:gd name="T59" fmla="*/ 290 h 367"/>
                <a:gd name="T60" fmla="*/ 190 w 190"/>
                <a:gd name="T61" fmla="*/ 273 h 367"/>
                <a:gd name="T62" fmla="*/ 190 w 190"/>
                <a:gd name="T63" fmla="*/ 150 h 367"/>
                <a:gd name="T64" fmla="*/ 140 w 190"/>
                <a:gd name="T65" fmla="*/ 9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0" h="367">
                  <a:moveTo>
                    <a:pt x="95" y="85"/>
                  </a:moveTo>
                  <a:cubicBezTo>
                    <a:pt x="118" y="85"/>
                    <a:pt x="137" y="66"/>
                    <a:pt x="137" y="42"/>
                  </a:cubicBezTo>
                  <a:cubicBezTo>
                    <a:pt x="137" y="19"/>
                    <a:pt x="118" y="0"/>
                    <a:pt x="95" y="0"/>
                  </a:cubicBezTo>
                  <a:cubicBezTo>
                    <a:pt x="72" y="0"/>
                    <a:pt x="53" y="19"/>
                    <a:pt x="53" y="42"/>
                  </a:cubicBezTo>
                  <a:cubicBezTo>
                    <a:pt x="53" y="66"/>
                    <a:pt x="72" y="85"/>
                    <a:pt x="95" y="85"/>
                  </a:cubicBezTo>
                  <a:close/>
                  <a:moveTo>
                    <a:pt x="140" y="99"/>
                  </a:moveTo>
                  <a:cubicBezTo>
                    <a:pt x="104" y="99"/>
                    <a:pt x="104" y="99"/>
                    <a:pt x="104" y="9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80" y="170"/>
                    <a:pt x="80" y="170"/>
                    <a:pt x="80" y="170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22" y="99"/>
                    <a:pt x="0" y="121"/>
                    <a:pt x="0" y="15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82"/>
                    <a:pt x="7" y="290"/>
                    <a:pt x="17" y="290"/>
                  </a:cubicBezTo>
                  <a:cubicBezTo>
                    <a:pt x="26" y="290"/>
                    <a:pt x="34" y="282"/>
                    <a:pt x="34" y="273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6"/>
                    <a:pt x="37" y="153"/>
                    <a:pt x="40" y="153"/>
                  </a:cubicBezTo>
                  <a:cubicBezTo>
                    <a:pt x="42" y="153"/>
                    <a:pt x="45" y="156"/>
                    <a:pt x="45" y="158"/>
                  </a:cubicBezTo>
                  <a:cubicBezTo>
                    <a:pt x="45" y="367"/>
                    <a:pt x="45" y="367"/>
                    <a:pt x="45" y="367"/>
                  </a:cubicBezTo>
                  <a:cubicBezTo>
                    <a:pt x="60" y="363"/>
                    <a:pt x="74" y="358"/>
                    <a:pt x="88" y="352"/>
                  </a:cubicBezTo>
                  <a:cubicBezTo>
                    <a:pt x="88" y="290"/>
                    <a:pt x="88" y="290"/>
                    <a:pt x="88" y="290"/>
                  </a:cubicBezTo>
                  <a:cubicBezTo>
                    <a:pt x="102" y="290"/>
                    <a:pt x="102" y="290"/>
                    <a:pt x="102" y="290"/>
                  </a:cubicBezTo>
                  <a:cubicBezTo>
                    <a:pt x="102" y="346"/>
                    <a:pt x="102" y="346"/>
                    <a:pt x="102" y="346"/>
                  </a:cubicBezTo>
                  <a:cubicBezTo>
                    <a:pt x="117" y="339"/>
                    <a:pt x="131" y="330"/>
                    <a:pt x="145" y="321"/>
                  </a:cubicBezTo>
                  <a:cubicBezTo>
                    <a:pt x="145" y="158"/>
                    <a:pt x="145" y="158"/>
                    <a:pt x="145" y="158"/>
                  </a:cubicBezTo>
                  <a:cubicBezTo>
                    <a:pt x="145" y="156"/>
                    <a:pt x="148" y="153"/>
                    <a:pt x="150" y="153"/>
                  </a:cubicBezTo>
                  <a:cubicBezTo>
                    <a:pt x="153" y="153"/>
                    <a:pt x="156" y="156"/>
                    <a:pt x="156" y="158"/>
                  </a:cubicBezTo>
                  <a:cubicBezTo>
                    <a:pt x="156" y="273"/>
                    <a:pt x="156" y="273"/>
                    <a:pt x="156" y="273"/>
                  </a:cubicBezTo>
                  <a:cubicBezTo>
                    <a:pt x="156" y="282"/>
                    <a:pt x="164" y="290"/>
                    <a:pt x="173" y="290"/>
                  </a:cubicBezTo>
                  <a:cubicBezTo>
                    <a:pt x="183" y="290"/>
                    <a:pt x="190" y="282"/>
                    <a:pt x="190" y="273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21"/>
                    <a:pt x="168" y="99"/>
                    <a:pt x="140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</p:grp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5BDB9BF2-4607-4848-BBAD-32419177300D}"/>
              </a:ext>
            </a:extLst>
          </p:cNvPr>
          <p:cNvSpPr/>
          <p:nvPr/>
        </p:nvSpPr>
        <p:spPr>
          <a:xfrm>
            <a:off x="769701" y="139214"/>
            <a:ext cx="145859" cy="792480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F5E82385-1F38-4827-987B-B5D44CBFDB7B}"/>
              </a:ext>
            </a:extLst>
          </p:cNvPr>
          <p:cNvSpPr txBox="1"/>
          <p:nvPr/>
        </p:nvSpPr>
        <p:spPr>
          <a:xfrm>
            <a:off x="1035674" y="192136"/>
            <a:ext cx="10471850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Федеральные</a:t>
            </a: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A3DD0FA-FE4D-4080-A19F-224635171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DDD2EF1F-990A-49A6-A0E2-0D91C6EEA473}" type="slidenum">
              <a:rPr lang="uk-UA" altLang="ru-RU" smtClean="0">
                <a:solidFill>
                  <a:srgbClr val="62412F"/>
                </a:solidFill>
              </a:rPr>
              <a:pPr>
                <a:defRPr/>
              </a:pPr>
              <a:t>8</a:t>
            </a:fld>
            <a:endParaRPr lang="uk-UA" altLang="ru-RU" dirty="0">
              <a:solidFill>
                <a:srgbClr val="62412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23411" y="931694"/>
            <a:ext cx="6789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Программы фонда развития промышленности РФ</a:t>
            </a:r>
            <a:endParaRPr lang="ru-RU" sz="2000" dirty="0">
              <a:solidFill>
                <a:srgbClr val="5F4643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365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/>
          <p:cNvSpPr/>
          <p:nvPr/>
        </p:nvSpPr>
        <p:spPr>
          <a:xfrm>
            <a:off x="0" y="25264"/>
            <a:ext cx="12192000" cy="6832736"/>
          </a:xfrm>
          <a:custGeom>
            <a:avLst/>
            <a:gdLst/>
            <a:ahLst/>
            <a:cxnLst/>
            <a:rect l="l" t="t" r="r" b="b"/>
            <a:pathLst>
              <a:path w="12192000" h="3004820">
                <a:moveTo>
                  <a:pt x="0" y="0"/>
                </a:moveTo>
                <a:lnTo>
                  <a:pt x="12192000" y="0"/>
                </a:lnTo>
                <a:lnTo>
                  <a:pt x="12192000" y="3004464"/>
                </a:lnTo>
                <a:lnTo>
                  <a:pt x="0" y="30044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5099"/>
            </a:srgbClr>
          </a:solidFill>
        </p:spPr>
        <p:txBody>
          <a:bodyPr wrap="square" lIns="0" tIns="0" rIns="0" bIns="0" rtlCol="0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2" name="Picture 2">
            <a:extLst>
              <a:ext uri="{FF2B5EF4-FFF2-40B4-BE49-F238E27FC236}">
                <a16:creationId xmlns:lc="http://schemas.openxmlformats.org/drawingml/2006/lockedCanvas" xmlns:a16="http://schemas.microsoft.com/office/drawing/2014/main" xmlns="" id="{E29262E4-1EEC-4ADA-ABF4-BD1970DA0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23" y="0"/>
            <a:ext cx="122028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z="1400" smtClean="0">
                <a:solidFill>
                  <a:schemeClr val="bg1"/>
                </a:solidFill>
              </a:rPr>
              <a:pPr/>
              <a:t>9</a:t>
            </a:fld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5E82385-1F38-4827-987B-B5D44CBFDB7B}"/>
              </a:ext>
            </a:extLst>
          </p:cNvPr>
          <p:cNvSpPr txBox="1"/>
          <p:nvPr/>
        </p:nvSpPr>
        <p:spPr>
          <a:xfrm>
            <a:off x="499923" y="139214"/>
            <a:ext cx="10471850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Новые меры </a:t>
            </a: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поддержки МСП</a:t>
            </a:r>
            <a:endParaRPr lang="ru-RU" sz="2800" b="1" dirty="0">
              <a:solidFill>
                <a:schemeClr val="bg1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BDB9BF2-4607-4848-BBAD-32419177300D}"/>
              </a:ext>
            </a:extLst>
          </p:cNvPr>
          <p:cNvSpPr/>
          <p:nvPr/>
        </p:nvSpPr>
        <p:spPr>
          <a:xfrm>
            <a:off x="347529" y="104736"/>
            <a:ext cx="145859" cy="792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schemeClr val="bg1"/>
              </a:solidFill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8BA9CE23-40F8-4A17-93FC-1F4F85F378DD}"/>
              </a:ext>
            </a:extLst>
          </p:cNvPr>
          <p:cNvSpPr/>
          <p:nvPr/>
        </p:nvSpPr>
        <p:spPr>
          <a:xfrm>
            <a:off x="1099983" y="1377310"/>
            <a:ext cx="3908591" cy="1770825"/>
          </a:xfrm>
          <a:custGeom>
            <a:avLst/>
            <a:gdLst/>
            <a:ahLst/>
            <a:cxnLst/>
            <a:rect l="l" t="t" r="r" b="b"/>
            <a:pathLst>
              <a:path w="12192000" h="3004820">
                <a:moveTo>
                  <a:pt x="0" y="0"/>
                </a:moveTo>
                <a:lnTo>
                  <a:pt x="12192000" y="0"/>
                </a:lnTo>
                <a:lnTo>
                  <a:pt x="12192000" y="3004464"/>
                </a:lnTo>
                <a:lnTo>
                  <a:pt x="0" y="30044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5099"/>
            </a:srgbClr>
          </a:solidFill>
        </p:spPr>
        <p:txBody>
          <a:bodyPr wrap="square" lIns="0" tIns="0" rIns="0" bIns="0" rtlCol="0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5" name="Овал 4"/>
          <p:cNvSpPr/>
          <p:nvPr/>
        </p:nvSpPr>
        <p:spPr>
          <a:xfrm>
            <a:off x="725910" y="1119477"/>
            <a:ext cx="748145" cy="700644"/>
          </a:xfrm>
          <a:prstGeom prst="ellipse">
            <a:avLst/>
          </a:prstGeom>
          <a:solidFill>
            <a:srgbClr val="6241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1</a:t>
            </a:r>
            <a:endParaRPr lang="ru-RU" sz="32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205856" y="1670807"/>
            <a:ext cx="36968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Мораторий на плановые проверки государственного и муниципального контроля с 10 марта 2022 года и до конца текущего года</a:t>
            </a:r>
          </a:p>
        </p:txBody>
      </p:sp>
      <p:sp>
        <p:nvSpPr>
          <p:cNvPr id="17" name="object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8BA9CE23-40F8-4A17-93FC-1F4F85F378DD}"/>
              </a:ext>
            </a:extLst>
          </p:cNvPr>
          <p:cNvSpPr/>
          <p:nvPr/>
        </p:nvSpPr>
        <p:spPr>
          <a:xfrm>
            <a:off x="6726908" y="1519051"/>
            <a:ext cx="4768406" cy="3717389"/>
          </a:xfrm>
          <a:custGeom>
            <a:avLst/>
            <a:gdLst/>
            <a:ahLst/>
            <a:cxnLst/>
            <a:rect l="l" t="t" r="r" b="b"/>
            <a:pathLst>
              <a:path w="12192000" h="3004820">
                <a:moveTo>
                  <a:pt x="0" y="0"/>
                </a:moveTo>
                <a:lnTo>
                  <a:pt x="12192000" y="0"/>
                </a:lnTo>
                <a:lnTo>
                  <a:pt x="12192000" y="3004464"/>
                </a:lnTo>
                <a:lnTo>
                  <a:pt x="0" y="30044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5099"/>
            </a:srgbClr>
          </a:solidFill>
        </p:spPr>
        <p:txBody>
          <a:bodyPr wrap="square" lIns="0" tIns="0" rIns="0" bIns="0" rtlCol="0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832780" y="1820121"/>
            <a:ext cx="4554629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Кредитные каникулы для субъектов малого и среднего </a:t>
            </a:r>
            <a:r>
              <a:rPr lang="ru-RU" dirty="0" smtClean="0">
                <a:latin typeface="Century Gothic" panose="020B0502020202020204" pitchFamily="34" charset="0"/>
              </a:rPr>
              <a:t>предпринимательства*, </a:t>
            </a:r>
            <a:r>
              <a:rPr lang="ru-RU" dirty="0">
                <a:latin typeface="Century Gothic" panose="020B0502020202020204" pitchFamily="34" charset="0"/>
              </a:rPr>
              <a:t>если:</a:t>
            </a:r>
          </a:p>
          <a:p>
            <a:pPr marL="285750" indent="-285750">
              <a:buClr>
                <a:srgbClr val="5D4642"/>
              </a:buClr>
              <a:buSzPct val="103000"/>
              <a:buFont typeface="Wingdings" panose="05000000000000000000" pitchFamily="2" charset="2"/>
              <a:buChar char="Ø"/>
            </a:pPr>
            <a:r>
              <a:rPr lang="ru-RU" dirty="0">
                <a:latin typeface="Century Gothic" panose="020B0502020202020204" pitchFamily="34" charset="0"/>
              </a:rPr>
              <a:t>кредит получен до 1 марта 2022 года, </a:t>
            </a:r>
          </a:p>
          <a:p>
            <a:pPr marL="285750" indent="-285750">
              <a:buClr>
                <a:srgbClr val="5D4642"/>
              </a:buClr>
              <a:buSzPct val="103000"/>
              <a:buFont typeface="Wingdings" panose="05000000000000000000" pitchFamily="2" charset="2"/>
              <a:buChar char="Ø"/>
            </a:pPr>
            <a:r>
              <a:rPr lang="ru-RU" dirty="0">
                <a:latin typeface="Century Gothic" panose="020B0502020202020204" pitchFamily="34" charset="0"/>
              </a:rPr>
              <a:t>доходы компании снижены более чем на 30% от среднемесячных,</a:t>
            </a:r>
          </a:p>
          <a:p>
            <a:pPr marL="285750" indent="-285750">
              <a:buClr>
                <a:srgbClr val="5D4642"/>
              </a:buClr>
              <a:buSzPct val="103000"/>
              <a:buFont typeface="Wingdings" panose="05000000000000000000" pitchFamily="2" charset="2"/>
              <a:buChar char="Ø"/>
            </a:pPr>
            <a:r>
              <a:rPr lang="ru-RU" dirty="0">
                <a:latin typeface="Century Gothic" panose="020B0502020202020204" pitchFamily="34" charset="0"/>
              </a:rPr>
              <a:t>у организации отсутствуют другие кредитные каникулы</a:t>
            </a:r>
            <a:r>
              <a:rPr lang="ru-RU" dirty="0" smtClean="0">
                <a:latin typeface="Century Gothic" panose="020B0502020202020204" pitchFamily="34" charset="0"/>
              </a:rPr>
              <a:t>.</a:t>
            </a:r>
          </a:p>
          <a:p>
            <a:pPr>
              <a:buClr>
                <a:srgbClr val="5D4642"/>
              </a:buClr>
              <a:buSzPct val="103000"/>
            </a:pPr>
            <a:endParaRPr lang="ru-RU" dirty="0" smtClean="0">
              <a:latin typeface="Century Gothic" panose="020B0502020202020204" pitchFamily="34" charset="0"/>
            </a:endParaRPr>
          </a:p>
          <a:p>
            <a:pPr>
              <a:buClr>
                <a:srgbClr val="5D4642"/>
              </a:buClr>
              <a:buSzPct val="103000"/>
            </a:pPr>
            <a:r>
              <a:rPr lang="ru-RU" sz="1400" dirty="0" smtClean="0">
                <a:latin typeface="Century Gothic" panose="020B0502020202020204" pitchFamily="34" charset="0"/>
              </a:rPr>
              <a:t>* в соответствии с перечнем, утвержденным постановлением Правительства РФ от 10 марта 2022 года № 337</a:t>
            </a:r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290186" y="1168730"/>
            <a:ext cx="748145" cy="700644"/>
          </a:xfrm>
          <a:prstGeom prst="ellipse">
            <a:avLst/>
          </a:prstGeom>
          <a:solidFill>
            <a:srgbClr val="6241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2</a:t>
            </a:r>
          </a:p>
        </p:txBody>
      </p:sp>
      <p:sp>
        <p:nvSpPr>
          <p:cNvPr id="19" name="object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8BA9CE23-40F8-4A17-93FC-1F4F85F378DD}"/>
              </a:ext>
            </a:extLst>
          </p:cNvPr>
          <p:cNvSpPr/>
          <p:nvPr/>
        </p:nvSpPr>
        <p:spPr>
          <a:xfrm>
            <a:off x="2078691" y="4392763"/>
            <a:ext cx="4017309" cy="2047823"/>
          </a:xfrm>
          <a:custGeom>
            <a:avLst/>
            <a:gdLst/>
            <a:ahLst/>
            <a:cxnLst/>
            <a:rect l="l" t="t" r="r" b="b"/>
            <a:pathLst>
              <a:path w="12192000" h="3004820">
                <a:moveTo>
                  <a:pt x="0" y="0"/>
                </a:moveTo>
                <a:lnTo>
                  <a:pt x="12192000" y="0"/>
                </a:lnTo>
                <a:lnTo>
                  <a:pt x="12192000" y="3004464"/>
                </a:lnTo>
                <a:lnTo>
                  <a:pt x="0" y="30044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5099"/>
            </a:srgbClr>
          </a:solidFill>
        </p:spPr>
        <p:txBody>
          <a:bodyPr wrap="square" lIns="0" tIns="0" rIns="0" bIns="0" rtlCol="0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184564" y="4686260"/>
            <a:ext cx="36968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Продление программы компенсаций малому и среднему бизнесу расходов на использование системы быстрых платежей с января по июнь текущего года.</a:t>
            </a:r>
          </a:p>
        </p:txBody>
      </p:sp>
      <p:sp>
        <p:nvSpPr>
          <p:cNvPr id="6" name="Овал 5"/>
          <p:cNvSpPr/>
          <p:nvPr/>
        </p:nvSpPr>
        <p:spPr>
          <a:xfrm>
            <a:off x="1810492" y="3875314"/>
            <a:ext cx="748145" cy="700644"/>
          </a:xfrm>
          <a:prstGeom prst="ellipse">
            <a:avLst/>
          </a:prstGeom>
          <a:solidFill>
            <a:srgbClr val="6241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3</a:t>
            </a:r>
            <a:endParaRPr lang="ru-RU" sz="3200" b="1" dirty="0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8" b="18612"/>
          <a:stretch/>
        </p:blipFill>
        <p:spPr bwMode="auto">
          <a:xfrm>
            <a:off x="9427181" y="6153551"/>
            <a:ext cx="1778817" cy="70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03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6048493" y="192136"/>
            <a:ext cx="3651663" cy="33239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Century Gothic" panose="020B0502020202020204" pitchFamily="34" charset="0"/>
              </a:rPr>
              <a:t>для </a:t>
            </a:r>
            <a:r>
              <a:rPr lang="ru-RU" sz="1400" dirty="0">
                <a:latin typeface="Century Gothic" panose="020B0502020202020204" pitchFamily="34" charset="0"/>
              </a:rPr>
              <a:t>иностранных граждан, прибывших в РФ в безвизовом порядке, срок временного пребывания в РФ продлевается на срок действия трудового договора, но не более чем на три года с даты въезда в РФ;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Century Gothic" panose="020B0502020202020204" pitchFamily="34" charset="0"/>
              </a:rPr>
              <a:t>для </a:t>
            </a:r>
            <a:r>
              <a:rPr lang="ru-RU" sz="1400" dirty="0">
                <a:latin typeface="Century Gothic" panose="020B0502020202020204" pitchFamily="34" charset="0"/>
              </a:rPr>
              <a:t>иностранных граждан, прибывших в РФ в визовом порядке, будет предоставлена многократная обыкновенная рабочая виза на срок действия трудового договора, но не более чем на три года с последующим продлением.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68" t="32342" r="46665" b="13386"/>
          <a:stretch/>
        </p:blipFill>
        <p:spPr bwMode="auto">
          <a:xfrm>
            <a:off x="9785268" y="0"/>
            <a:ext cx="2313708" cy="687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10" t="45927" r="85731" b="18247"/>
          <a:stretch/>
        </p:blipFill>
        <p:spPr bwMode="auto">
          <a:xfrm>
            <a:off x="0" y="1251322"/>
            <a:ext cx="1035674" cy="478795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BDB9BF2-4607-4848-BBAD-32419177300D}"/>
              </a:ext>
            </a:extLst>
          </p:cNvPr>
          <p:cNvSpPr/>
          <p:nvPr/>
        </p:nvSpPr>
        <p:spPr>
          <a:xfrm>
            <a:off x="769701" y="398316"/>
            <a:ext cx="145859" cy="792480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5E82385-1F38-4827-987B-B5D44CBFDB7B}"/>
              </a:ext>
            </a:extLst>
          </p:cNvPr>
          <p:cNvSpPr txBox="1"/>
          <p:nvPr/>
        </p:nvSpPr>
        <p:spPr>
          <a:xfrm>
            <a:off x="1035674" y="451238"/>
            <a:ext cx="10471850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 </a:t>
            </a:r>
            <a:endParaRPr lang="ru-RU" sz="2800" b="1" dirty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800" b="1" dirty="0" smtClean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IT-</a:t>
            </a:r>
            <a:r>
              <a:rPr lang="ru-RU" sz="2800" b="1" dirty="0" smtClean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сферы</a:t>
            </a:r>
          </a:p>
        </p:txBody>
      </p:sp>
      <p:cxnSp>
        <p:nvCxnSpPr>
          <p:cNvPr id="7" name="Скругленная соединительная линия 6"/>
          <p:cNvCxnSpPr/>
          <p:nvPr/>
        </p:nvCxnSpPr>
        <p:spPr>
          <a:xfrm flipV="1">
            <a:off x="4785755" y="2141092"/>
            <a:ext cx="1485844" cy="863366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5361700" y="3645300"/>
            <a:ext cx="4151412" cy="31085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dk1"/>
                </a:solidFill>
                <a:latin typeface="Century Gothic" panose="020B0502020202020204" pitchFamily="34" charset="0"/>
              </a:rPr>
              <a:t>для интернет-компаний, размещающих рекламу и оказывающих доп. услуги в своих приложениях, доля доходов от IТ-деятельности, включающая в том числе доходы от рекламы и оказания дополнительных услуг, должна составлять не менее 90%.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dk1"/>
                </a:solidFill>
                <a:latin typeface="Century Gothic" panose="020B0502020202020204" pitchFamily="34" charset="0"/>
              </a:rPr>
              <a:t>для IТ-компаний (интеграторов) доходы от услуг и работ по адаптации, установке, внедрению, тестированию, поддержке не принадлежащего им российского ПО должна составлять не менее 75% от общих доходов IТ-компании.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47945" y="1666578"/>
            <a:ext cx="394656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62412F"/>
                </a:solidFill>
              </a:rPr>
              <a:t>Льготное кредитование по ставке не выше 3% </a:t>
            </a:r>
            <a:endParaRPr lang="ru-RU" sz="2000" dirty="0" smtClean="0">
              <a:solidFill>
                <a:srgbClr val="62412F"/>
              </a:solidFill>
            </a:endParaRPr>
          </a:p>
          <a:p>
            <a:endParaRPr lang="ru-RU" sz="2000" dirty="0" smtClean="0">
              <a:solidFill>
                <a:srgbClr val="62412F"/>
              </a:solidFill>
            </a:endParaRPr>
          </a:p>
          <a:p>
            <a:r>
              <a:rPr lang="ru-RU" sz="2000" dirty="0" smtClean="0">
                <a:solidFill>
                  <a:srgbClr val="62412F"/>
                </a:solidFill>
              </a:rPr>
              <a:t>Упрощенная </a:t>
            </a:r>
            <a:r>
              <a:rPr lang="ru-RU" sz="2000" dirty="0">
                <a:solidFill>
                  <a:srgbClr val="62412F"/>
                </a:solidFill>
              </a:rPr>
              <a:t>процедура трудоустройства на работу для иностранных </a:t>
            </a:r>
            <a:r>
              <a:rPr lang="en-US" sz="2000" dirty="0">
                <a:solidFill>
                  <a:srgbClr val="62412F"/>
                </a:solidFill>
              </a:rPr>
              <a:t>IT </a:t>
            </a:r>
            <a:r>
              <a:rPr lang="ru-RU" sz="2000" dirty="0">
                <a:solidFill>
                  <a:srgbClr val="62412F"/>
                </a:solidFill>
              </a:rPr>
              <a:t>–</a:t>
            </a:r>
            <a:r>
              <a:rPr lang="ru-RU" sz="2000" dirty="0" smtClean="0">
                <a:solidFill>
                  <a:srgbClr val="62412F"/>
                </a:solidFill>
              </a:rPr>
              <a:t>специалистов</a:t>
            </a:r>
          </a:p>
          <a:p>
            <a:endParaRPr lang="ru-RU" sz="2000" dirty="0" smtClean="0">
              <a:solidFill>
                <a:srgbClr val="62412F"/>
              </a:solidFill>
            </a:endParaRPr>
          </a:p>
          <a:p>
            <a:r>
              <a:rPr lang="ru-RU" sz="2000" dirty="0" smtClean="0">
                <a:solidFill>
                  <a:srgbClr val="62412F"/>
                </a:solidFill>
              </a:rPr>
              <a:t>Освобождение </a:t>
            </a:r>
            <a:r>
              <a:rPr lang="ru-RU" sz="2000" dirty="0">
                <a:solidFill>
                  <a:srgbClr val="62412F"/>
                </a:solidFill>
              </a:rPr>
              <a:t>от налога на прибыль </a:t>
            </a:r>
            <a:r>
              <a:rPr lang="ru-RU" sz="2000" dirty="0" smtClean="0">
                <a:solidFill>
                  <a:srgbClr val="62412F"/>
                </a:solidFill>
              </a:rPr>
              <a:t>и пониженные </a:t>
            </a:r>
            <a:r>
              <a:rPr lang="ru-RU" sz="2000" dirty="0">
                <a:solidFill>
                  <a:srgbClr val="62412F"/>
                </a:solidFill>
              </a:rPr>
              <a:t>тарифы на уплату страховых </a:t>
            </a:r>
            <a:r>
              <a:rPr lang="ru-RU" sz="2000" dirty="0" smtClean="0">
                <a:solidFill>
                  <a:srgbClr val="62412F"/>
                </a:solidFill>
              </a:rPr>
              <a:t>взносов</a:t>
            </a:r>
          </a:p>
          <a:p>
            <a:endParaRPr lang="ru-RU" sz="2000" dirty="0">
              <a:solidFill>
                <a:srgbClr val="62412F"/>
              </a:solidFill>
            </a:endParaRPr>
          </a:p>
          <a:p>
            <a:r>
              <a:rPr lang="ru-RU" sz="2000" dirty="0">
                <a:solidFill>
                  <a:srgbClr val="62412F"/>
                </a:solidFill>
              </a:rPr>
              <a:t>Освобождение от проверок со стороны контрольных органов на срок до 3 лет</a:t>
            </a:r>
          </a:p>
          <a:p>
            <a:endParaRPr lang="ru-RU" sz="2000" dirty="0">
              <a:solidFill>
                <a:srgbClr val="62412F"/>
              </a:solidFill>
            </a:endParaRPr>
          </a:p>
        </p:txBody>
      </p:sp>
      <p:cxnSp>
        <p:nvCxnSpPr>
          <p:cNvPr id="19" name="Скругленная соединительная линия 18"/>
          <p:cNvCxnSpPr/>
          <p:nvPr/>
        </p:nvCxnSpPr>
        <p:spPr>
          <a:xfrm>
            <a:off x="4785755" y="4476997"/>
            <a:ext cx="760025" cy="1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40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https://admetam.ru/assets/images/metaloobrabotka/metallobr.pn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9599" r="6903"/>
          <a:stretch/>
        </p:blipFill>
        <p:spPr bwMode="auto">
          <a:xfrm>
            <a:off x="8252897" y="-30586"/>
            <a:ext cx="3939103" cy="688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99" t="42793" r="43584" b="14643"/>
          <a:stretch/>
        </p:blipFill>
        <p:spPr bwMode="auto">
          <a:xfrm>
            <a:off x="390795" y="1710045"/>
            <a:ext cx="7862101" cy="3978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z="1400" smtClean="0">
                <a:solidFill>
                  <a:schemeClr val="bg1"/>
                </a:solidFill>
              </a:rPr>
              <a:pPr/>
              <a:t>11</a:t>
            </a:fld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BDB9BF2-4607-4848-BBAD-32419177300D}"/>
              </a:ext>
            </a:extLst>
          </p:cNvPr>
          <p:cNvSpPr/>
          <p:nvPr/>
        </p:nvSpPr>
        <p:spPr>
          <a:xfrm>
            <a:off x="769701" y="139214"/>
            <a:ext cx="145859" cy="792480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5E82385-1F38-4827-987B-B5D44CBFDB7B}"/>
              </a:ext>
            </a:extLst>
          </p:cNvPr>
          <p:cNvSpPr txBox="1"/>
          <p:nvPr/>
        </p:nvSpPr>
        <p:spPr>
          <a:xfrm>
            <a:off x="1035674" y="192136"/>
            <a:ext cx="10471850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 </a:t>
            </a:r>
            <a:endParaRPr lang="ru-RU" sz="2800" b="1" dirty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автопроизводителей</a:t>
            </a:r>
            <a:endParaRPr lang="ru-RU" sz="2800" b="1" dirty="0" smtClean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0796" y="6111818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solidFill>
                  <a:schemeClr val="dk1"/>
                </a:solidFill>
                <a:latin typeface="Century Gothic" panose="020B0502020202020204" pitchFamily="34" charset="0"/>
              </a:rPr>
              <a:t>*Постановление от 4 марта 2022 года №</a:t>
            </a:r>
            <a:r>
              <a:rPr lang="ru-RU" sz="14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287</a:t>
            </a:r>
            <a:endParaRPr lang="ru-RU" sz="14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9214" y="2164093"/>
            <a:ext cx="6202879" cy="31393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62412F"/>
                </a:solidFill>
                <a:latin typeface="Century Gothic" panose="020B0502020202020204" pitchFamily="34" charset="0"/>
              </a:rPr>
              <a:t>Срок уплаты утилизационного сбора за I–III кварталы 2022 года</a:t>
            </a:r>
            <a: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  <a:t> для отечественных автопроизводителей перенесён на декабрь</a:t>
            </a:r>
          </a:p>
          <a:p>
            <a: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ru-RU" b="1" dirty="0">
                <a:solidFill>
                  <a:srgbClr val="62412F"/>
                </a:solidFill>
                <a:latin typeface="Century Gothic" panose="020B0502020202020204" pitchFamily="34" charset="0"/>
              </a:rPr>
              <a:t>Предприятия отрасли, оказавшиеся под санкциями</a:t>
            </a:r>
            <a: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  <a:t>, могут уплатить сбор и за IV квартал 2021 года также в декабре 2022 года</a:t>
            </a:r>
          </a:p>
          <a:p>
            <a:endParaRPr lang="ru-RU" dirty="0">
              <a:solidFill>
                <a:srgbClr val="62412F"/>
              </a:solidFill>
              <a:latin typeface="Century Gothic" panose="020B0502020202020204" pitchFamily="34" charset="0"/>
            </a:endParaRPr>
          </a:p>
          <a:p>
            <a:r>
              <a:rPr lang="ru-RU" b="1" dirty="0">
                <a:solidFill>
                  <a:srgbClr val="62412F"/>
                </a:solidFill>
                <a:latin typeface="Century Gothic" panose="020B0502020202020204" pitchFamily="34" charset="0"/>
              </a:rPr>
              <a:t>Перенос сроков коснётся </a:t>
            </a:r>
            <a:r>
              <a:rPr lang="ru-RU" b="1" dirty="0" smtClean="0">
                <a:solidFill>
                  <a:srgbClr val="62412F"/>
                </a:solidFill>
                <a:latin typeface="Century Gothic" panose="020B0502020202020204" pitchFamily="34" charset="0"/>
              </a:rPr>
              <a:t>предприятий</a:t>
            </a:r>
            <a:r>
              <a:rPr lang="ru-RU" dirty="0" smtClean="0">
                <a:solidFill>
                  <a:srgbClr val="62412F"/>
                </a:solidFill>
                <a:latin typeface="Century Gothic" panose="020B0502020202020204" pitchFamily="34" charset="0"/>
              </a:rPr>
              <a:t> с численностью не менее </a:t>
            </a:r>
            <a: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  <a:t>5 тысяч человек, </a:t>
            </a:r>
            <a:r>
              <a:rPr lang="ru-RU" dirty="0" smtClean="0">
                <a:solidFill>
                  <a:srgbClr val="62412F"/>
                </a:solidFill>
                <a:latin typeface="Century Gothic" panose="020B0502020202020204" pitchFamily="34" charset="0"/>
              </a:rPr>
              <a:t>а также </a:t>
            </a:r>
            <a: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  <a:t>их дочерних </a:t>
            </a:r>
            <a:r>
              <a:rPr lang="ru-RU" dirty="0" smtClean="0">
                <a:solidFill>
                  <a:srgbClr val="62412F"/>
                </a:solidFill>
                <a:latin typeface="Century Gothic" panose="020B0502020202020204" pitchFamily="34" charset="0"/>
              </a:rPr>
              <a:t>компаний</a:t>
            </a:r>
            <a:endParaRPr lang="ru-RU" dirty="0">
              <a:solidFill>
                <a:srgbClr val="62412F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4065" y="1340714"/>
            <a:ext cx="5331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62412F"/>
                </a:solidFill>
                <a:latin typeface="Century Gothic" panose="020B0502020202020204" pitchFamily="34" charset="0"/>
              </a:rPr>
              <a:t>Отсрочка уплаты утилизационного сбора *</a:t>
            </a:r>
          </a:p>
        </p:txBody>
      </p:sp>
    </p:spTree>
    <p:extLst>
      <p:ext uri="{BB962C8B-B14F-4D97-AF65-F5344CB8AC3E}">
        <p14:creationId xmlns:p14="http://schemas.microsoft.com/office/powerpoint/2010/main" val="3002386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7" t="42462" r="82404" b="21086"/>
          <a:stretch/>
        </p:blipFill>
        <p:spPr bwMode="auto">
          <a:xfrm>
            <a:off x="424095" y="2164093"/>
            <a:ext cx="1223158" cy="374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s://divisare-res.cloudinary.com/images/c_limit,f_auto,h_2000,q_auto,w_3000/v1490958815/kkofaeofhmpw57956lq6/morris-adjmi-architects-mark-mahaney-matthew-williams-jimi-billingsley-wythe-hotel.jp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14" t="1" r="16437" b="-814"/>
          <a:stretch/>
        </p:blipFill>
        <p:spPr bwMode="auto">
          <a:xfrm>
            <a:off x="8502732" y="0"/>
            <a:ext cx="3689268" cy="697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z="1400" smtClean="0">
                <a:solidFill>
                  <a:schemeClr val="bg1"/>
                </a:solidFill>
              </a:rPr>
              <a:pPr/>
              <a:t>12</a:t>
            </a:fld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BDB9BF2-4607-4848-BBAD-32419177300D}"/>
              </a:ext>
            </a:extLst>
          </p:cNvPr>
          <p:cNvSpPr/>
          <p:nvPr/>
        </p:nvSpPr>
        <p:spPr>
          <a:xfrm>
            <a:off x="769701" y="139214"/>
            <a:ext cx="145859" cy="792480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5E82385-1F38-4827-987B-B5D44CBFDB7B}"/>
              </a:ext>
            </a:extLst>
          </p:cNvPr>
          <p:cNvSpPr txBox="1"/>
          <p:nvPr/>
        </p:nvSpPr>
        <p:spPr>
          <a:xfrm>
            <a:off x="1035674" y="192136"/>
            <a:ext cx="10471850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 </a:t>
            </a:r>
            <a:endParaRPr lang="ru-RU" sz="2800" b="1" dirty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2800" b="1" dirty="0" err="1" smtClean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туристиечской</a:t>
            </a:r>
            <a:r>
              <a:rPr lang="ru-RU" sz="2800" b="1" dirty="0" smtClean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отрасли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47252" y="2596506"/>
            <a:ext cx="6202879" cy="31393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62412F"/>
                </a:solidFill>
                <a:latin typeface="Century Gothic" panose="020B0502020202020204" pitchFamily="34" charset="0"/>
              </a:rPr>
              <a:t>Снижение </a:t>
            </a:r>
            <a:r>
              <a:rPr lang="ru-RU" b="1" dirty="0">
                <a:solidFill>
                  <a:srgbClr val="62412F"/>
                </a:solidFill>
                <a:latin typeface="Century Gothic" panose="020B0502020202020204" pitchFamily="34" charset="0"/>
              </a:rPr>
              <a:t>ставки НДС до 0% </a:t>
            </a:r>
            <a: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  <a:t/>
            </a:r>
            <a:b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  <a:t>Срок действия: до 30 июня 2027 </a:t>
            </a:r>
            <a:r>
              <a:rPr lang="ru-RU" dirty="0" smtClean="0">
                <a:solidFill>
                  <a:srgbClr val="62412F"/>
                </a:solidFill>
                <a:latin typeface="Century Gothic" panose="020B0502020202020204" pitchFamily="34" charset="0"/>
              </a:rPr>
              <a:t>года.</a:t>
            </a:r>
            <a:endParaRPr lang="ru-RU" dirty="0">
              <a:solidFill>
                <a:srgbClr val="62412F"/>
              </a:solidFill>
              <a:latin typeface="Century Gothic" panose="020B0502020202020204" pitchFamily="34" charset="0"/>
            </a:endParaRPr>
          </a:p>
          <a:p>
            <a:endParaRPr lang="ru-RU" dirty="0" smtClean="0">
              <a:solidFill>
                <a:srgbClr val="62412F"/>
              </a:solidFill>
              <a:latin typeface="Century Gothic" panose="020B0502020202020204" pitchFamily="34" charset="0"/>
            </a:endParaRPr>
          </a:p>
          <a:p>
            <a:endParaRPr lang="ru-RU" dirty="0">
              <a:solidFill>
                <a:srgbClr val="62412F"/>
              </a:solidFill>
              <a:latin typeface="Century Gothic" panose="020B0502020202020204" pitchFamily="34" charset="0"/>
            </a:endParaRPr>
          </a:p>
          <a:p>
            <a: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  <a:t/>
            </a:r>
            <a:b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</a:br>
            <a:r>
              <a:rPr lang="ru-RU" b="1" dirty="0">
                <a:solidFill>
                  <a:srgbClr val="62412F"/>
                </a:solidFill>
                <a:latin typeface="Century Gothic" panose="020B0502020202020204" pitchFamily="34" charset="0"/>
              </a:rPr>
              <a:t>Установление упрощенного режима</a:t>
            </a:r>
            <a:br>
              <a:rPr lang="ru-RU" b="1" dirty="0">
                <a:solidFill>
                  <a:srgbClr val="62412F"/>
                </a:solidFill>
                <a:latin typeface="Century Gothic" panose="020B0502020202020204" pitchFamily="34" charset="0"/>
              </a:rPr>
            </a:br>
            <a:r>
              <a:rPr lang="ru-RU" b="1" dirty="0">
                <a:solidFill>
                  <a:srgbClr val="62412F"/>
                </a:solidFill>
                <a:latin typeface="Century Gothic" panose="020B0502020202020204" pitchFamily="34" charset="0"/>
              </a:rPr>
              <a:t>подготовки документации по:</a:t>
            </a:r>
            <a: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  <a:t/>
            </a:r>
            <a:b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  <a:t>• планировке территорий;</a:t>
            </a:r>
            <a:b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  <a:t>• градостроительным планам;</a:t>
            </a:r>
            <a:b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  <a:t>• процедуре ввода объектов в </a:t>
            </a:r>
            <a:r>
              <a:rPr lang="ru-RU" dirty="0" smtClean="0">
                <a:solidFill>
                  <a:srgbClr val="62412F"/>
                </a:solidFill>
                <a:latin typeface="Century Gothic" panose="020B0502020202020204" pitchFamily="34" charset="0"/>
              </a:rPr>
              <a:t>эксплуатацию. </a:t>
            </a:r>
            <a:endParaRPr lang="ru-RU" dirty="0">
              <a:solidFill>
                <a:srgbClr val="62412F"/>
              </a:solidFill>
              <a:latin typeface="Century Gothic" panose="020B0502020202020204" pitchFamily="34" charset="0"/>
            </a:endParaRPr>
          </a:p>
          <a:p>
            <a:endParaRPr lang="ru-RU" dirty="0">
              <a:solidFill>
                <a:srgbClr val="62412F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4065" y="1340714"/>
            <a:ext cx="6795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62412F"/>
                </a:solidFill>
                <a:latin typeface="Century Gothic" panose="020B0502020202020204" pitchFamily="34" charset="0"/>
              </a:rPr>
              <a:t>Меры поддержки для новых и существующих гостиниц</a:t>
            </a:r>
          </a:p>
        </p:txBody>
      </p:sp>
    </p:spTree>
    <p:extLst>
      <p:ext uri="{BB962C8B-B14F-4D97-AF65-F5344CB8AC3E}">
        <p14:creationId xmlns:p14="http://schemas.microsoft.com/office/powerpoint/2010/main" val="2395783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oilcapital.ru/attachments/f9cd38403ac508df668515680a564cfa7f393dc5/store/fill/1200/630/0988a056960c230dafa4a235ff91ee9556fd13dc10082817c5b67150788e/0988a056960c230dafa4a235ff91ee9556fd13dc10082817c5b67150788e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5" r="42985"/>
          <a:stretch/>
        </p:blipFill>
        <p:spPr bwMode="auto">
          <a:xfrm>
            <a:off x="9220200" y="0"/>
            <a:ext cx="2981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bject 11"/>
          <p:cNvSpPr txBox="1"/>
          <p:nvPr/>
        </p:nvSpPr>
        <p:spPr>
          <a:xfrm>
            <a:off x="915313" y="1788277"/>
            <a:ext cx="346900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spc="-20" dirty="0" smtClean="0">
                <a:solidFill>
                  <a:srgbClr val="663300"/>
                </a:solidFill>
                <a:latin typeface="Microsoft Sans Serif"/>
                <a:cs typeface="Microsoft Sans Serif"/>
              </a:rPr>
              <a:t>Меры поддержки</a:t>
            </a:r>
            <a:r>
              <a:rPr sz="2400" dirty="0" smtClean="0">
                <a:solidFill>
                  <a:srgbClr val="663300"/>
                </a:solidFill>
                <a:latin typeface="Microsoft Sans Serif"/>
                <a:cs typeface="Microsoft Sans Serif"/>
              </a:rPr>
              <a:t>:</a:t>
            </a:r>
            <a:endParaRPr sz="2400" dirty="0">
              <a:solidFill>
                <a:srgbClr val="663300"/>
              </a:solidFill>
              <a:latin typeface="Microsoft Sans Serif"/>
              <a:cs typeface="Microsoft Sans Serif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="" xmlns:a16="http://schemas.microsoft.com/office/drawing/2014/main" id="{07C6E50D-4CE4-4B50-86D4-0E11FB59A45A}"/>
              </a:ext>
            </a:extLst>
          </p:cNvPr>
          <p:cNvSpPr/>
          <p:nvPr/>
        </p:nvSpPr>
        <p:spPr>
          <a:xfrm>
            <a:off x="724512" y="282349"/>
            <a:ext cx="145859" cy="1111525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0A0AD76E-1839-469B-B5D3-A3918A96C599}"/>
              </a:ext>
            </a:extLst>
          </p:cNvPr>
          <p:cNvSpPr txBox="1"/>
          <p:nvPr/>
        </p:nvSpPr>
        <p:spPr>
          <a:xfrm>
            <a:off x="915313" y="838111"/>
            <a:ext cx="8649934" cy="603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b="1" spc="-65" dirty="0">
              <a:solidFill>
                <a:srgbClr val="5F4643"/>
              </a:solidFill>
              <a:latin typeface="Century Gothic" panose="020B0502020202020204" pitchFamily="34" charset="0"/>
              <a:cs typeface="Trebuchet MS"/>
            </a:endParaRPr>
          </a:p>
          <a:p>
            <a:pPr marL="14476" defTabSz="914377">
              <a:lnSpc>
                <a:spcPct val="90000"/>
              </a:lnSpc>
              <a:spcBef>
                <a:spcPts val="120"/>
              </a:spcBef>
              <a:buSzPts val="1800"/>
            </a:pPr>
            <a:r>
              <a:rPr lang="ru-RU" spc="-114" dirty="0">
                <a:solidFill>
                  <a:srgbClr val="5F4643"/>
                </a:solidFill>
                <a:latin typeface="Century Gothic" panose="020B0502020202020204" pitchFamily="34" charset="0"/>
                <a:ea typeface="+mj-ea"/>
                <a:cs typeface="Verdana"/>
              </a:rPr>
              <a:t>Поддержка системообразующих предприятий</a:t>
            </a:r>
          </a:p>
        </p:txBody>
      </p:sp>
      <p:sp>
        <p:nvSpPr>
          <p:cNvPr id="58" name="Номер слайда 57">
            <a:extLst>
              <a:ext uri="{FF2B5EF4-FFF2-40B4-BE49-F238E27FC236}">
                <a16:creationId xmlns="" xmlns:a16="http://schemas.microsoft.com/office/drawing/2014/main" id="{00B1700E-FC68-4866-8122-F7645457251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chemeClr val="bg1"/>
                </a:solidFill>
              </a:rPr>
              <a:pPr/>
              <a:t>13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885371" y="348341"/>
            <a:ext cx="6096000" cy="7817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Федеральные </a:t>
            </a:r>
            <a:endParaRPr lang="ru-RU" sz="2800" b="1" dirty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  <a:endParaRPr lang="en-US" sz="2800" dirty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A4BFE620-ABFC-47CC-9B40-1CA9720AFB7B}"/>
              </a:ext>
            </a:extLst>
          </p:cNvPr>
          <p:cNvSpPr/>
          <p:nvPr/>
        </p:nvSpPr>
        <p:spPr>
          <a:xfrm>
            <a:off x="285750" y="5571902"/>
            <a:ext cx="4567199" cy="1032384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80000"/>
              </a:lnSpc>
            </a:pPr>
            <a: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  <a:t>Системообразующие предприятия смогут получить займы на пополнение оборотных средств по льготным ставкам </a:t>
            </a:r>
            <a:r>
              <a:rPr lang="ru-RU" b="1" dirty="0">
                <a:solidFill>
                  <a:srgbClr val="62412F"/>
                </a:solidFill>
                <a:latin typeface="Century Gothic" panose="020B0502020202020204" pitchFamily="34" charset="0"/>
              </a:rPr>
              <a:t>10%</a:t>
            </a:r>
          </a:p>
        </p:txBody>
      </p:sp>
      <p:pic>
        <p:nvPicPr>
          <p:cNvPr id="70" name="Picture 2" descr="https://chaturpromotion.com/img/pic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37" y="2521966"/>
            <a:ext cx="552197" cy="552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object 9"/>
          <p:cNvSpPr txBox="1"/>
          <p:nvPr/>
        </p:nvSpPr>
        <p:spPr>
          <a:xfrm>
            <a:off x="5857876" y="158435"/>
            <a:ext cx="3362324" cy="7534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algn="ctr">
              <a:lnSpc>
                <a:spcPct val="102099"/>
              </a:lnSpc>
            </a:pPr>
            <a:r>
              <a:rPr lang="ru-RU" sz="1600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Планируемый </a:t>
            </a:r>
            <a:r>
              <a:rPr lang="ru-RU" sz="16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объем финансирования </a:t>
            </a:r>
            <a:r>
              <a:rPr lang="ru-RU" sz="1600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составляет  </a:t>
            </a:r>
            <a:r>
              <a:rPr lang="ru-RU" sz="1600" b="1" dirty="0" smtClean="0">
                <a:solidFill>
                  <a:srgbClr val="8E0000"/>
                </a:solidFill>
                <a:latin typeface="Century Gothic" panose="020B0502020202020204" pitchFamily="34" charset="0"/>
              </a:rPr>
              <a:t>1,5 трлн. руб.</a:t>
            </a:r>
            <a:endParaRPr sz="1600" dirty="0">
              <a:solidFill>
                <a:srgbClr val="5F4643"/>
              </a:solidFill>
              <a:latin typeface="Century Gothic" panose="020B0502020202020204" pitchFamily="34" charset="0"/>
            </a:endParaRPr>
          </a:p>
        </p:txBody>
      </p:sp>
      <p:sp>
        <p:nvSpPr>
          <p:cNvPr id="75" name="object 9"/>
          <p:cNvSpPr txBox="1"/>
          <p:nvPr/>
        </p:nvSpPr>
        <p:spPr>
          <a:xfrm>
            <a:off x="1427232" y="2426123"/>
            <a:ext cx="6173717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>
              <a:spcBef>
                <a:spcPts val="600"/>
              </a:spcBef>
              <a:spcAft>
                <a:spcPts val="2400"/>
              </a:spcAft>
            </a:pPr>
            <a: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  <a:t>Государственные гарантии, необходимые для реструктуризации действующих кредитов или получения новых</a:t>
            </a:r>
          </a:p>
        </p:txBody>
      </p:sp>
      <p:sp>
        <p:nvSpPr>
          <p:cNvPr id="76" name="object 9"/>
          <p:cNvSpPr txBox="1"/>
          <p:nvPr/>
        </p:nvSpPr>
        <p:spPr>
          <a:xfrm>
            <a:off x="1427233" y="3577711"/>
            <a:ext cx="617371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600"/>
              </a:spcBef>
              <a:spcAft>
                <a:spcPts val="2400"/>
              </a:spcAft>
            </a:pPr>
            <a: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  <a:t>Отсрочка от уплаты налогов и авансовых платежей </a:t>
            </a:r>
          </a:p>
        </p:txBody>
      </p:sp>
      <p:pic>
        <p:nvPicPr>
          <p:cNvPr id="77" name="Picture 2" descr="https://chaturpromotion.com/img/pic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12" y="3440111"/>
            <a:ext cx="552197" cy="552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object 9"/>
          <p:cNvSpPr txBox="1"/>
          <p:nvPr/>
        </p:nvSpPr>
        <p:spPr>
          <a:xfrm>
            <a:off x="1427232" y="4421723"/>
            <a:ext cx="485481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>
              <a:spcBef>
                <a:spcPts val="600"/>
              </a:spcBef>
              <a:spcAft>
                <a:spcPts val="2400"/>
              </a:spcAft>
            </a:pPr>
            <a:r>
              <a:rPr lang="ru-RU" dirty="0">
                <a:solidFill>
                  <a:srgbClr val="62412F"/>
                </a:solidFill>
                <a:latin typeface="Century Gothic" panose="020B0502020202020204" pitchFamily="34" charset="0"/>
              </a:rPr>
              <a:t>Субсидии на возмещение затрат</a:t>
            </a:r>
          </a:p>
        </p:txBody>
      </p:sp>
      <p:pic>
        <p:nvPicPr>
          <p:cNvPr id="79" name="Picture 2" descr="https://chaturpromotion.com/img/pic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12" y="4299514"/>
            <a:ext cx="552197" cy="552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981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448675" y="4552950"/>
            <a:ext cx="2838450" cy="2305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373670"/>
              </p:ext>
            </p:extLst>
          </p:nvPr>
        </p:nvGraphicFramePr>
        <p:xfrm>
          <a:off x="386337" y="2129376"/>
          <a:ext cx="11210572" cy="41790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36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948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720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21601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Получатель поддержки</a:t>
                      </a:r>
                      <a:endParaRPr lang="ru-RU" sz="1400" b="1" i="0" kern="1200" baseline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Мера поддержки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Условие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 rowSpan="5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Gothic" panose="020B0502020202020204" pitchFamily="34" charset="0"/>
                        </a:rPr>
                        <a:t>Производители</a:t>
                      </a:r>
                      <a:r>
                        <a:rPr lang="ru-RU" sz="2000" baseline="0" dirty="0" smtClean="0">
                          <a:latin typeface="Century Gothic" panose="020B0502020202020204" pitchFamily="34" charset="0"/>
                        </a:rPr>
                        <a:t> сельскохозяйственной продукции</a:t>
                      </a:r>
                      <a:endParaRPr lang="ru-RU" sz="2000" b="1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Отсрочка платежей по льготным инвестиционным кредитам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Срок договоров по которым истекает в 2022 году, а платежи приходятся на период с 1 марта по 31 мая 2022 года</a:t>
                      </a:r>
                      <a:endParaRPr lang="ru-RU" altLang="ru-RU" sz="1400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entury Gothic" panose="020B0502020202020204" pitchFamily="34" charset="0"/>
                        </a:rPr>
                        <a:t>Пролонгация кредита на 1 год</a:t>
                      </a:r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Срок договоров по которым истекает в 2022 году</a:t>
                      </a:r>
                      <a:endParaRPr lang="ru-RU" altLang="ru-RU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endParaRPr lang="ru-RU" sz="1600" b="1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entury Gothic" panose="020B0502020202020204" pitchFamily="34" charset="0"/>
                        </a:rPr>
                        <a:t>Увеличение субсидированной ставки по выданным краткосрочным</a:t>
                      </a:r>
                      <a:r>
                        <a:rPr lang="ru-RU" sz="1400" baseline="0" dirty="0" smtClean="0">
                          <a:latin typeface="Century Gothic" panose="020B0502020202020204" pitchFamily="34" charset="0"/>
                        </a:rPr>
                        <a:t> кредитам</a:t>
                      </a:r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Увеличение до 100% ключевой ставки ЦБ</a:t>
                      </a:r>
                      <a:endParaRPr lang="ru-RU" altLang="ru-RU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endParaRPr lang="ru-RU" sz="1600" b="1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Льготная ставка по краткосрочным и инвестиционным кредитам до 5% годовых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kern="12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Распространяется в том числе на новые кредиты</a:t>
                      </a:r>
                      <a:endParaRPr lang="ru-RU" altLang="ru-RU" sz="1400" kern="12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5F464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Компенсация части затрат предприятиям хлебопекарной промышленности 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2500 рублей на производство и реализацию 1 тонны произведенных и реализованных хлеба и хлебобулочных изделий</a:t>
                      </a:r>
                      <a:endParaRPr lang="ru-RU" altLang="ru-RU" sz="1400" kern="12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8" name="AutoShape 14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2" name="AutoShape 18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5" name="Group 63"/>
          <p:cNvGrpSpPr/>
          <p:nvPr/>
        </p:nvGrpSpPr>
        <p:grpSpPr>
          <a:xfrm>
            <a:off x="774051" y="95249"/>
            <a:ext cx="610265" cy="666216"/>
            <a:chOff x="1160860" y="4420891"/>
            <a:chExt cx="674589" cy="679748"/>
          </a:xfrm>
          <a:solidFill>
            <a:schemeClr val="bg1"/>
          </a:solidFill>
        </p:grpSpPr>
        <p:sp>
          <p:nvSpPr>
            <p:cNvPr id="27" name="Freeform 148"/>
            <p:cNvSpPr>
              <a:spLocks noEditPoints="1"/>
            </p:cNvSpPr>
            <p:nvPr/>
          </p:nvSpPr>
          <p:spPr bwMode="auto">
            <a:xfrm>
              <a:off x="1160860" y="4420891"/>
              <a:ext cx="674589" cy="537864"/>
            </a:xfrm>
            <a:custGeom>
              <a:avLst/>
              <a:gdLst>
                <a:gd name="T0" fmla="*/ 611 w 613"/>
                <a:gd name="T1" fmla="*/ 288 h 489"/>
                <a:gd name="T2" fmla="*/ 578 w 613"/>
                <a:gd name="T3" fmla="*/ 167 h 489"/>
                <a:gd name="T4" fmla="*/ 574 w 613"/>
                <a:gd name="T5" fmla="*/ 160 h 489"/>
                <a:gd name="T6" fmla="*/ 390 w 613"/>
                <a:gd name="T7" fmla="*/ 13 h 489"/>
                <a:gd name="T8" fmla="*/ 251 w 613"/>
                <a:gd name="T9" fmla="*/ 7 h 489"/>
                <a:gd name="T10" fmla="*/ 149 w 613"/>
                <a:gd name="T11" fmla="*/ 45 h 489"/>
                <a:gd name="T12" fmla="*/ 100 w 613"/>
                <a:gd name="T13" fmla="*/ 82 h 489"/>
                <a:gd name="T14" fmla="*/ 11 w 613"/>
                <a:gd name="T15" fmla="*/ 380 h 489"/>
                <a:gd name="T16" fmla="*/ 35 w 613"/>
                <a:gd name="T17" fmla="*/ 444 h 489"/>
                <a:gd name="T18" fmla="*/ 63 w 613"/>
                <a:gd name="T19" fmla="*/ 464 h 489"/>
                <a:gd name="T20" fmla="*/ 45 w 613"/>
                <a:gd name="T21" fmla="*/ 433 h 489"/>
                <a:gd name="T22" fmla="*/ 28 w 613"/>
                <a:gd name="T23" fmla="*/ 384 h 489"/>
                <a:gd name="T24" fmla="*/ 79 w 613"/>
                <a:gd name="T25" fmla="*/ 307 h 489"/>
                <a:gd name="T26" fmla="*/ 124 w 613"/>
                <a:gd name="T27" fmla="*/ 331 h 489"/>
                <a:gd name="T28" fmla="*/ 96 w 613"/>
                <a:gd name="T29" fmla="*/ 300 h 489"/>
                <a:gd name="T30" fmla="*/ 262 w 613"/>
                <a:gd name="T31" fmla="*/ 214 h 489"/>
                <a:gd name="T32" fmla="*/ 168 w 613"/>
                <a:gd name="T33" fmla="*/ 164 h 489"/>
                <a:gd name="T34" fmla="*/ 306 w 613"/>
                <a:gd name="T35" fmla="*/ 116 h 489"/>
                <a:gd name="T36" fmla="*/ 395 w 613"/>
                <a:gd name="T37" fmla="*/ 122 h 489"/>
                <a:gd name="T38" fmla="*/ 463 w 613"/>
                <a:gd name="T39" fmla="*/ 131 h 489"/>
                <a:gd name="T40" fmla="*/ 501 w 613"/>
                <a:gd name="T41" fmla="*/ 272 h 489"/>
                <a:gd name="T42" fmla="*/ 515 w 613"/>
                <a:gd name="T43" fmla="*/ 339 h 489"/>
                <a:gd name="T44" fmla="*/ 528 w 613"/>
                <a:gd name="T45" fmla="*/ 272 h 489"/>
                <a:gd name="T46" fmla="*/ 572 w 613"/>
                <a:gd name="T47" fmla="*/ 400 h 489"/>
                <a:gd name="T48" fmla="*/ 564 w 613"/>
                <a:gd name="T49" fmla="*/ 418 h 489"/>
                <a:gd name="T50" fmla="*/ 600 w 613"/>
                <a:gd name="T51" fmla="*/ 390 h 489"/>
                <a:gd name="T52" fmla="*/ 509 w 613"/>
                <a:gd name="T53" fmla="*/ 101 h 489"/>
                <a:gd name="T54" fmla="*/ 483 w 613"/>
                <a:gd name="T55" fmla="*/ 81 h 489"/>
                <a:gd name="T56" fmla="*/ 273 w 613"/>
                <a:gd name="T57" fmla="*/ 22 h 489"/>
                <a:gd name="T58" fmla="*/ 110 w 613"/>
                <a:gd name="T59" fmla="*/ 92 h 489"/>
                <a:gd name="T60" fmla="*/ 224 w 613"/>
                <a:gd name="T61" fmla="*/ 29 h 489"/>
                <a:gd name="T62" fmla="*/ 105 w 613"/>
                <a:gd name="T63" fmla="*/ 103 h 489"/>
                <a:gd name="T64" fmla="*/ 49 w 613"/>
                <a:gd name="T65" fmla="*/ 172 h 489"/>
                <a:gd name="T66" fmla="*/ 39 w 613"/>
                <a:gd name="T67" fmla="*/ 257 h 489"/>
                <a:gd name="T68" fmla="*/ 107 w 613"/>
                <a:gd name="T69" fmla="*/ 132 h 489"/>
                <a:gd name="T70" fmla="*/ 155 w 613"/>
                <a:gd name="T71" fmla="*/ 156 h 489"/>
                <a:gd name="T72" fmla="*/ 231 w 613"/>
                <a:gd name="T73" fmla="*/ 47 h 489"/>
                <a:gd name="T74" fmla="*/ 252 w 613"/>
                <a:gd name="T75" fmla="*/ 66 h 489"/>
                <a:gd name="T76" fmla="*/ 327 w 613"/>
                <a:gd name="T77" fmla="*/ 32 h 489"/>
                <a:gd name="T78" fmla="*/ 280 w 613"/>
                <a:gd name="T79" fmla="*/ 66 h 489"/>
                <a:gd name="T80" fmla="*/ 365 w 613"/>
                <a:gd name="T81" fmla="*/ 100 h 489"/>
                <a:gd name="T82" fmla="*/ 387 w 613"/>
                <a:gd name="T83" fmla="*/ 57 h 489"/>
                <a:gd name="T84" fmla="*/ 354 w 613"/>
                <a:gd name="T85" fmla="*/ 29 h 489"/>
                <a:gd name="T86" fmla="*/ 385 w 613"/>
                <a:gd name="T87" fmla="*/ 31 h 489"/>
                <a:gd name="T88" fmla="*/ 382 w 613"/>
                <a:gd name="T89" fmla="*/ 41 h 489"/>
                <a:gd name="T90" fmla="*/ 411 w 613"/>
                <a:gd name="T91" fmla="*/ 60 h 489"/>
                <a:gd name="T92" fmla="*/ 497 w 613"/>
                <a:gd name="T93" fmla="*/ 114 h 489"/>
                <a:gd name="T94" fmla="*/ 564 w 613"/>
                <a:gd name="T95" fmla="*/ 252 h 489"/>
                <a:gd name="T96" fmla="*/ 480 w 613"/>
                <a:gd name="T97" fmla="*/ 131 h 489"/>
                <a:gd name="T98" fmla="*/ 572 w 613"/>
                <a:gd name="T99" fmla="*/ 249 h 489"/>
                <a:gd name="T100" fmla="*/ 550 w 613"/>
                <a:gd name="T101" fmla="*/ 160 h 489"/>
                <a:gd name="T102" fmla="*/ 561 w 613"/>
                <a:gd name="T103" fmla="*/ 167 h 489"/>
                <a:gd name="T104" fmla="*/ 587 w 613"/>
                <a:gd name="T105" fmla="*/ 231 h 489"/>
                <a:gd name="T106" fmla="*/ 588 w 613"/>
                <a:gd name="T107" fmla="*/ 256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13" h="489">
                  <a:moveTo>
                    <a:pt x="600" y="390"/>
                  </a:moveTo>
                  <a:cubicBezTo>
                    <a:pt x="600" y="390"/>
                    <a:pt x="600" y="390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lose/>
                  <a:moveTo>
                    <a:pt x="611" y="288"/>
                  </a:moveTo>
                  <a:cubicBezTo>
                    <a:pt x="609" y="266"/>
                    <a:pt x="606" y="245"/>
                    <a:pt x="600" y="224"/>
                  </a:cubicBezTo>
                  <a:cubicBezTo>
                    <a:pt x="600" y="224"/>
                    <a:pt x="600" y="224"/>
                    <a:pt x="600" y="224"/>
                  </a:cubicBezTo>
                  <a:cubicBezTo>
                    <a:pt x="600" y="224"/>
                    <a:pt x="600" y="224"/>
                    <a:pt x="600" y="224"/>
                  </a:cubicBezTo>
                  <a:cubicBezTo>
                    <a:pt x="594" y="204"/>
                    <a:pt x="587" y="185"/>
                    <a:pt x="578" y="167"/>
                  </a:cubicBezTo>
                  <a:cubicBezTo>
                    <a:pt x="577" y="167"/>
                    <a:pt x="577" y="167"/>
                    <a:pt x="577" y="167"/>
                  </a:cubicBezTo>
                  <a:cubicBezTo>
                    <a:pt x="577" y="166"/>
                    <a:pt x="577" y="166"/>
                    <a:pt x="577" y="165"/>
                  </a:cubicBezTo>
                  <a:cubicBezTo>
                    <a:pt x="576" y="164"/>
                    <a:pt x="575" y="163"/>
                    <a:pt x="575" y="162"/>
                  </a:cubicBezTo>
                  <a:cubicBezTo>
                    <a:pt x="574" y="161"/>
                    <a:pt x="574" y="160"/>
                    <a:pt x="574" y="160"/>
                  </a:cubicBezTo>
                  <a:cubicBezTo>
                    <a:pt x="557" y="130"/>
                    <a:pt x="536" y="103"/>
                    <a:pt x="511" y="80"/>
                  </a:cubicBezTo>
                  <a:cubicBezTo>
                    <a:pt x="511" y="80"/>
                    <a:pt x="510" y="80"/>
                    <a:pt x="510" y="79"/>
                  </a:cubicBezTo>
                  <a:cubicBezTo>
                    <a:pt x="509" y="79"/>
                    <a:pt x="509" y="79"/>
                    <a:pt x="509" y="79"/>
                  </a:cubicBezTo>
                  <a:cubicBezTo>
                    <a:pt x="476" y="49"/>
                    <a:pt x="436" y="26"/>
                    <a:pt x="390" y="13"/>
                  </a:cubicBezTo>
                  <a:cubicBezTo>
                    <a:pt x="356" y="3"/>
                    <a:pt x="322" y="0"/>
                    <a:pt x="288" y="2"/>
                  </a:cubicBezTo>
                  <a:cubicBezTo>
                    <a:pt x="277" y="3"/>
                    <a:pt x="265" y="4"/>
                    <a:pt x="253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2" y="6"/>
                    <a:pt x="252" y="6"/>
                    <a:pt x="251" y="7"/>
                  </a:cubicBezTo>
                  <a:cubicBezTo>
                    <a:pt x="218" y="13"/>
                    <a:pt x="186" y="24"/>
                    <a:pt x="156" y="41"/>
                  </a:cubicBezTo>
                  <a:cubicBezTo>
                    <a:pt x="156" y="41"/>
                    <a:pt x="155" y="42"/>
                    <a:pt x="154" y="42"/>
                  </a:cubicBezTo>
                  <a:cubicBezTo>
                    <a:pt x="153" y="43"/>
                    <a:pt x="152" y="44"/>
                    <a:pt x="151" y="44"/>
                  </a:cubicBezTo>
                  <a:cubicBezTo>
                    <a:pt x="150" y="45"/>
                    <a:pt x="150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32" y="56"/>
                    <a:pt x="115" y="68"/>
                    <a:pt x="100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60" y="119"/>
                    <a:pt x="29" y="167"/>
                    <a:pt x="13" y="223"/>
                  </a:cubicBezTo>
                  <a:cubicBezTo>
                    <a:pt x="4" y="257"/>
                    <a:pt x="0" y="291"/>
                    <a:pt x="2" y="324"/>
                  </a:cubicBezTo>
                  <a:cubicBezTo>
                    <a:pt x="3" y="343"/>
                    <a:pt x="6" y="362"/>
                    <a:pt x="11" y="380"/>
                  </a:cubicBezTo>
                  <a:cubicBezTo>
                    <a:pt x="11" y="380"/>
                    <a:pt x="11" y="380"/>
                    <a:pt x="11" y="380"/>
                  </a:cubicBezTo>
                  <a:cubicBezTo>
                    <a:pt x="11" y="380"/>
                    <a:pt x="11" y="380"/>
                    <a:pt x="11" y="380"/>
                  </a:cubicBezTo>
                  <a:cubicBezTo>
                    <a:pt x="16" y="401"/>
                    <a:pt x="23" y="421"/>
                    <a:pt x="32" y="439"/>
                  </a:cubicBezTo>
                  <a:cubicBezTo>
                    <a:pt x="33" y="440"/>
                    <a:pt x="33" y="440"/>
                    <a:pt x="33" y="440"/>
                  </a:cubicBezTo>
                  <a:cubicBezTo>
                    <a:pt x="33" y="442"/>
                    <a:pt x="34" y="443"/>
                    <a:pt x="35" y="444"/>
                  </a:cubicBezTo>
                  <a:cubicBezTo>
                    <a:pt x="35" y="445"/>
                    <a:pt x="35" y="445"/>
                    <a:pt x="36" y="446"/>
                  </a:cubicBezTo>
                  <a:cubicBezTo>
                    <a:pt x="36" y="446"/>
                    <a:pt x="36" y="446"/>
                    <a:pt x="36" y="446"/>
                  </a:cubicBezTo>
                  <a:cubicBezTo>
                    <a:pt x="43" y="461"/>
                    <a:pt x="52" y="475"/>
                    <a:pt x="63" y="489"/>
                  </a:cubicBezTo>
                  <a:cubicBezTo>
                    <a:pt x="63" y="464"/>
                    <a:pt x="63" y="464"/>
                    <a:pt x="63" y="464"/>
                  </a:cubicBezTo>
                  <a:cubicBezTo>
                    <a:pt x="59" y="459"/>
                    <a:pt x="56" y="453"/>
                    <a:pt x="53" y="448"/>
                  </a:cubicBezTo>
                  <a:cubicBezTo>
                    <a:pt x="51" y="444"/>
                    <a:pt x="49" y="441"/>
                    <a:pt x="47" y="438"/>
                  </a:cubicBezTo>
                  <a:cubicBezTo>
                    <a:pt x="47" y="436"/>
                    <a:pt x="46" y="435"/>
                    <a:pt x="46" y="434"/>
                  </a:cubicBezTo>
                  <a:cubicBezTo>
                    <a:pt x="45" y="433"/>
                    <a:pt x="45" y="433"/>
                    <a:pt x="45" y="433"/>
                  </a:cubicBezTo>
                  <a:cubicBezTo>
                    <a:pt x="43" y="429"/>
                    <a:pt x="41" y="424"/>
                    <a:pt x="39" y="419"/>
                  </a:cubicBezTo>
                  <a:cubicBezTo>
                    <a:pt x="46" y="425"/>
                    <a:pt x="54" y="431"/>
                    <a:pt x="63" y="437"/>
                  </a:cubicBezTo>
                  <a:cubicBezTo>
                    <a:pt x="63" y="420"/>
                    <a:pt x="63" y="420"/>
                    <a:pt x="63" y="420"/>
                  </a:cubicBezTo>
                  <a:cubicBezTo>
                    <a:pt x="45" y="407"/>
                    <a:pt x="33" y="394"/>
                    <a:pt x="28" y="384"/>
                  </a:cubicBezTo>
                  <a:cubicBezTo>
                    <a:pt x="24" y="369"/>
                    <a:pt x="22" y="354"/>
                    <a:pt x="21" y="338"/>
                  </a:cubicBezTo>
                  <a:cubicBezTo>
                    <a:pt x="19" y="313"/>
                    <a:pt x="21" y="288"/>
                    <a:pt x="27" y="264"/>
                  </a:cubicBezTo>
                  <a:cubicBezTo>
                    <a:pt x="27" y="265"/>
                    <a:pt x="28" y="266"/>
                    <a:pt x="29" y="266"/>
                  </a:cubicBezTo>
                  <a:cubicBezTo>
                    <a:pt x="40" y="279"/>
                    <a:pt x="58" y="293"/>
                    <a:pt x="79" y="307"/>
                  </a:cubicBezTo>
                  <a:cubicBezTo>
                    <a:pt x="73" y="328"/>
                    <a:pt x="70" y="350"/>
                    <a:pt x="68" y="371"/>
                  </a:cubicBezTo>
                  <a:cubicBezTo>
                    <a:pt x="72" y="362"/>
                    <a:pt x="78" y="354"/>
                    <a:pt x="85" y="347"/>
                  </a:cubicBezTo>
                  <a:cubicBezTo>
                    <a:pt x="87" y="336"/>
                    <a:pt x="89" y="325"/>
                    <a:pt x="92" y="314"/>
                  </a:cubicBezTo>
                  <a:cubicBezTo>
                    <a:pt x="102" y="320"/>
                    <a:pt x="112" y="325"/>
                    <a:pt x="124" y="331"/>
                  </a:cubicBezTo>
                  <a:cubicBezTo>
                    <a:pt x="126" y="331"/>
                    <a:pt x="127" y="331"/>
                    <a:pt x="129" y="331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27" y="326"/>
                    <a:pt x="123" y="320"/>
                    <a:pt x="120" y="313"/>
                  </a:cubicBezTo>
                  <a:cubicBezTo>
                    <a:pt x="112" y="309"/>
                    <a:pt x="104" y="304"/>
                    <a:pt x="96" y="300"/>
                  </a:cubicBezTo>
                  <a:cubicBezTo>
                    <a:pt x="106" y="268"/>
                    <a:pt x="120" y="236"/>
                    <a:pt x="139" y="204"/>
                  </a:cubicBezTo>
                  <a:cubicBezTo>
                    <a:pt x="146" y="194"/>
                    <a:pt x="152" y="184"/>
                    <a:pt x="159" y="175"/>
                  </a:cubicBezTo>
                  <a:cubicBezTo>
                    <a:pt x="183" y="189"/>
                    <a:pt x="213" y="203"/>
                    <a:pt x="246" y="216"/>
                  </a:cubicBezTo>
                  <a:cubicBezTo>
                    <a:pt x="251" y="215"/>
                    <a:pt x="257" y="214"/>
                    <a:pt x="262" y="214"/>
                  </a:cubicBezTo>
                  <a:cubicBezTo>
                    <a:pt x="264" y="214"/>
                    <a:pt x="264" y="214"/>
                    <a:pt x="264" y="214"/>
                  </a:cubicBezTo>
                  <a:cubicBezTo>
                    <a:pt x="262" y="211"/>
                    <a:pt x="259" y="208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22" y="192"/>
                    <a:pt x="192" y="178"/>
                    <a:pt x="168" y="164"/>
                  </a:cubicBezTo>
                  <a:cubicBezTo>
                    <a:pt x="197" y="126"/>
                    <a:pt x="231" y="96"/>
                    <a:pt x="266" y="75"/>
                  </a:cubicBezTo>
                  <a:cubicBezTo>
                    <a:pt x="279" y="83"/>
                    <a:pt x="296" y="90"/>
                    <a:pt x="314" y="98"/>
                  </a:cubicBezTo>
                  <a:cubicBezTo>
                    <a:pt x="310" y="103"/>
                    <a:pt x="307" y="110"/>
                    <a:pt x="303" y="116"/>
                  </a:cubicBezTo>
                  <a:cubicBezTo>
                    <a:pt x="304" y="116"/>
                    <a:pt x="305" y="116"/>
                    <a:pt x="306" y="116"/>
                  </a:cubicBezTo>
                  <a:cubicBezTo>
                    <a:pt x="311" y="116"/>
                    <a:pt x="315" y="116"/>
                    <a:pt x="319" y="117"/>
                  </a:cubicBezTo>
                  <a:cubicBezTo>
                    <a:pt x="322" y="112"/>
                    <a:pt x="325" y="107"/>
                    <a:pt x="328" y="103"/>
                  </a:cubicBezTo>
                  <a:cubicBezTo>
                    <a:pt x="339" y="107"/>
                    <a:pt x="350" y="110"/>
                    <a:pt x="361" y="113"/>
                  </a:cubicBezTo>
                  <a:cubicBezTo>
                    <a:pt x="373" y="117"/>
                    <a:pt x="384" y="120"/>
                    <a:pt x="395" y="122"/>
                  </a:cubicBezTo>
                  <a:cubicBezTo>
                    <a:pt x="396" y="152"/>
                    <a:pt x="394" y="188"/>
                    <a:pt x="390" y="227"/>
                  </a:cubicBezTo>
                  <a:cubicBezTo>
                    <a:pt x="395" y="231"/>
                    <a:pt x="399" y="235"/>
                    <a:pt x="403" y="239"/>
                  </a:cubicBezTo>
                  <a:cubicBezTo>
                    <a:pt x="408" y="197"/>
                    <a:pt x="410" y="158"/>
                    <a:pt x="409" y="125"/>
                  </a:cubicBezTo>
                  <a:cubicBezTo>
                    <a:pt x="429" y="128"/>
                    <a:pt x="447" y="130"/>
                    <a:pt x="463" y="131"/>
                  </a:cubicBezTo>
                  <a:cubicBezTo>
                    <a:pt x="481" y="167"/>
                    <a:pt x="494" y="211"/>
                    <a:pt x="500" y="258"/>
                  </a:cubicBezTo>
                  <a:cubicBezTo>
                    <a:pt x="496" y="258"/>
                    <a:pt x="491" y="258"/>
                    <a:pt x="487" y="257"/>
                  </a:cubicBezTo>
                  <a:cubicBezTo>
                    <a:pt x="490" y="262"/>
                    <a:pt x="493" y="267"/>
                    <a:pt x="494" y="272"/>
                  </a:cubicBezTo>
                  <a:cubicBezTo>
                    <a:pt x="497" y="272"/>
                    <a:pt x="499" y="272"/>
                    <a:pt x="501" y="272"/>
                  </a:cubicBezTo>
                  <a:cubicBezTo>
                    <a:pt x="501" y="275"/>
                    <a:pt x="501" y="277"/>
                    <a:pt x="501" y="279"/>
                  </a:cubicBezTo>
                  <a:cubicBezTo>
                    <a:pt x="502" y="289"/>
                    <a:pt x="502" y="298"/>
                    <a:pt x="502" y="307"/>
                  </a:cubicBezTo>
                  <a:cubicBezTo>
                    <a:pt x="502" y="316"/>
                    <a:pt x="502" y="325"/>
                    <a:pt x="501" y="333"/>
                  </a:cubicBezTo>
                  <a:cubicBezTo>
                    <a:pt x="506" y="334"/>
                    <a:pt x="511" y="336"/>
                    <a:pt x="515" y="339"/>
                  </a:cubicBezTo>
                  <a:cubicBezTo>
                    <a:pt x="516" y="328"/>
                    <a:pt x="516" y="318"/>
                    <a:pt x="516" y="307"/>
                  </a:cubicBezTo>
                  <a:cubicBezTo>
                    <a:pt x="517" y="298"/>
                    <a:pt x="516" y="288"/>
                    <a:pt x="516" y="279"/>
                  </a:cubicBezTo>
                  <a:cubicBezTo>
                    <a:pt x="516" y="277"/>
                    <a:pt x="515" y="274"/>
                    <a:pt x="515" y="272"/>
                  </a:cubicBezTo>
                  <a:cubicBezTo>
                    <a:pt x="520" y="272"/>
                    <a:pt x="524" y="272"/>
                    <a:pt x="528" y="272"/>
                  </a:cubicBezTo>
                  <a:cubicBezTo>
                    <a:pt x="544" y="271"/>
                    <a:pt x="557" y="269"/>
                    <a:pt x="568" y="265"/>
                  </a:cubicBezTo>
                  <a:cubicBezTo>
                    <a:pt x="571" y="265"/>
                    <a:pt x="573" y="264"/>
                    <a:pt x="575" y="263"/>
                  </a:cubicBezTo>
                  <a:cubicBezTo>
                    <a:pt x="578" y="278"/>
                    <a:pt x="580" y="292"/>
                    <a:pt x="581" y="307"/>
                  </a:cubicBezTo>
                  <a:cubicBezTo>
                    <a:pt x="583" y="339"/>
                    <a:pt x="580" y="370"/>
                    <a:pt x="572" y="400"/>
                  </a:cubicBezTo>
                  <a:cubicBezTo>
                    <a:pt x="568" y="401"/>
                    <a:pt x="564" y="403"/>
                    <a:pt x="560" y="405"/>
                  </a:cubicBezTo>
                  <a:cubicBezTo>
                    <a:pt x="557" y="405"/>
                    <a:pt x="554" y="406"/>
                    <a:pt x="550" y="407"/>
                  </a:cubicBezTo>
                  <a:cubicBezTo>
                    <a:pt x="550" y="422"/>
                    <a:pt x="550" y="422"/>
                    <a:pt x="550" y="422"/>
                  </a:cubicBezTo>
                  <a:cubicBezTo>
                    <a:pt x="555" y="421"/>
                    <a:pt x="560" y="420"/>
                    <a:pt x="564" y="418"/>
                  </a:cubicBezTo>
                  <a:cubicBezTo>
                    <a:pt x="565" y="418"/>
                    <a:pt x="566" y="418"/>
                    <a:pt x="567" y="417"/>
                  </a:cubicBezTo>
                  <a:cubicBezTo>
                    <a:pt x="562" y="430"/>
                    <a:pt x="557" y="443"/>
                    <a:pt x="550" y="455"/>
                  </a:cubicBezTo>
                  <a:cubicBezTo>
                    <a:pt x="550" y="489"/>
                    <a:pt x="550" y="489"/>
                    <a:pt x="550" y="489"/>
                  </a:cubicBezTo>
                  <a:cubicBezTo>
                    <a:pt x="572" y="460"/>
                    <a:pt x="589" y="427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ubicBezTo>
                    <a:pt x="609" y="356"/>
                    <a:pt x="613" y="322"/>
                    <a:pt x="611" y="288"/>
                  </a:cubicBezTo>
                  <a:close/>
                  <a:moveTo>
                    <a:pt x="509" y="101"/>
                  </a:moveTo>
                  <a:cubicBezTo>
                    <a:pt x="510" y="103"/>
                    <a:pt x="510" y="104"/>
                    <a:pt x="510" y="104"/>
                  </a:cubicBezTo>
                  <a:cubicBezTo>
                    <a:pt x="510" y="105"/>
                    <a:pt x="510" y="105"/>
                    <a:pt x="510" y="106"/>
                  </a:cubicBezTo>
                  <a:cubicBezTo>
                    <a:pt x="510" y="106"/>
                    <a:pt x="510" y="106"/>
                    <a:pt x="510" y="106"/>
                  </a:cubicBezTo>
                  <a:cubicBezTo>
                    <a:pt x="501" y="97"/>
                    <a:pt x="492" y="89"/>
                    <a:pt x="483" y="81"/>
                  </a:cubicBezTo>
                  <a:cubicBezTo>
                    <a:pt x="492" y="87"/>
                    <a:pt x="501" y="94"/>
                    <a:pt x="509" y="101"/>
                  </a:cubicBezTo>
                  <a:close/>
                  <a:moveTo>
                    <a:pt x="239" y="29"/>
                  </a:moveTo>
                  <a:cubicBezTo>
                    <a:pt x="239" y="28"/>
                    <a:pt x="240" y="27"/>
                    <a:pt x="242" y="25"/>
                  </a:cubicBezTo>
                  <a:cubicBezTo>
                    <a:pt x="252" y="23"/>
                    <a:pt x="262" y="22"/>
                    <a:pt x="273" y="22"/>
                  </a:cubicBezTo>
                  <a:cubicBezTo>
                    <a:pt x="273" y="22"/>
                    <a:pt x="274" y="22"/>
                    <a:pt x="275" y="21"/>
                  </a:cubicBezTo>
                  <a:cubicBezTo>
                    <a:pt x="263" y="23"/>
                    <a:pt x="251" y="26"/>
                    <a:pt x="239" y="29"/>
                  </a:cubicBezTo>
                  <a:close/>
                  <a:moveTo>
                    <a:pt x="106" y="99"/>
                  </a:moveTo>
                  <a:cubicBezTo>
                    <a:pt x="106" y="97"/>
                    <a:pt x="108" y="95"/>
                    <a:pt x="110" y="92"/>
                  </a:cubicBezTo>
                  <a:cubicBezTo>
                    <a:pt x="125" y="79"/>
                    <a:pt x="141" y="67"/>
                    <a:pt x="158" y="57"/>
                  </a:cubicBezTo>
                  <a:cubicBezTo>
                    <a:pt x="159" y="56"/>
                    <a:pt x="160" y="55"/>
                    <a:pt x="162" y="54"/>
                  </a:cubicBezTo>
                  <a:cubicBezTo>
                    <a:pt x="162" y="54"/>
                    <a:pt x="163" y="54"/>
                    <a:pt x="163" y="54"/>
                  </a:cubicBezTo>
                  <a:cubicBezTo>
                    <a:pt x="183" y="43"/>
                    <a:pt x="203" y="34"/>
                    <a:pt x="224" y="29"/>
                  </a:cubicBezTo>
                  <a:cubicBezTo>
                    <a:pt x="224" y="30"/>
                    <a:pt x="224" y="31"/>
                    <a:pt x="224" y="31"/>
                  </a:cubicBezTo>
                  <a:cubicBezTo>
                    <a:pt x="224" y="32"/>
                    <a:pt x="224" y="33"/>
                    <a:pt x="225" y="34"/>
                  </a:cubicBezTo>
                  <a:cubicBezTo>
                    <a:pt x="208" y="39"/>
                    <a:pt x="192" y="46"/>
                    <a:pt x="176" y="54"/>
                  </a:cubicBezTo>
                  <a:cubicBezTo>
                    <a:pt x="150" y="67"/>
                    <a:pt x="126" y="84"/>
                    <a:pt x="105" y="103"/>
                  </a:cubicBezTo>
                  <a:cubicBezTo>
                    <a:pt x="105" y="102"/>
                    <a:pt x="105" y="100"/>
                    <a:pt x="106" y="99"/>
                  </a:cubicBezTo>
                  <a:close/>
                  <a:moveTo>
                    <a:pt x="92" y="110"/>
                  </a:moveTo>
                  <a:cubicBezTo>
                    <a:pt x="92" y="112"/>
                    <a:pt x="93" y="113"/>
                    <a:pt x="93" y="115"/>
                  </a:cubicBezTo>
                  <a:cubicBezTo>
                    <a:pt x="76" y="132"/>
                    <a:pt x="61" y="152"/>
                    <a:pt x="49" y="172"/>
                  </a:cubicBezTo>
                  <a:cubicBezTo>
                    <a:pt x="61" y="149"/>
                    <a:pt x="75" y="129"/>
                    <a:pt x="92" y="110"/>
                  </a:cubicBezTo>
                  <a:close/>
                  <a:moveTo>
                    <a:pt x="127" y="197"/>
                  </a:moveTo>
                  <a:cubicBezTo>
                    <a:pt x="108" y="228"/>
                    <a:pt x="94" y="260"/>
                    <a:pt x="84" y="292"/>
                  </a:cubicBezTo>
                  <a:cubicBezTo>
                    <a:pt x="64" y="280"/>
                    <a:pt x="49" y="268"/>
                    <a:pt x="39" y="257"/>
                  </a:cubicBezTo>
                  <a:cubicBezTo>
                    <a:pt x="36" y="253"/>
                    <a:pt x="33" y="249"/>
                    <a:pt x="31" y="246"/>
                  </a:cubicBezTo>
                  <a:cubicBezTo>
                    <a:pt x="44" y="203"/>
                    <a:pt x="68" y="162"/>
                    <a:pt x="101" y="128"/>
                  </a:cubicBezTo>
                  <a:cubicBezTo>
                    <a:pt x="102" y="130"/>
                    <a:pt x="104" y="132"/>
                    <a:pt x="105" y="134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15" y="145"/>
                    <a:pt x="129" y="156"/>
                    <a:pt x="147" y="168"/>
                  </a:cubicBezTo>
                  <a:cubicBezTo>
                    <a:pt x="140" y="177"/>
                    <a:pt x="133" y="187"/>
                    <a:pt x="127" y="197"/>
                  </a:cubicBezTo>
                  <a:close/>
                  <a:moveTo>
                    <a:pt x="155" y="156"/>
                  </a:moveTo>
                  <a:cubicBezTo>
                    <a:pt x="138" y="145"/>
                    <a:pt x="125" y="134"/>
                    <a:pt x="116" y="125"/>
                  </a:cubicBezTo>
                  <a:cubicBezTo>
                    <a:pt x="114" y="122"/>
                    <a:pt x="112" y="120"/>
                    <a:pt x="111" y="118"/>
                  </a:cubicBezTo>
                  <a:cubicBezTo>
                    <a:pt x="132" y="98"/>
                    <a:pt x="156" y="80"/>
                    <a:pt x="183" y="66"/>
                  </a:cubicBezTo>
                  <a:cubicBezTo>
                    <a:pt x="199" y="58"/>
                    <a:pt x="214" y="52"/>
                    <a:pt x="231" y="47"/>
                  </a:cubicBezTo>
                  <a:cubicBezTo>
                    <a:pt x="231" y="48"/>
                    <a:pt x="232" y="49"/>
                    <a:pt x="233" y="50"/>
                  </a:cubicBezTo>
                  <a:cubicBezTo>
                    <a:pt x="235" y="48"/>
                    <a:pt x="235" y="48"/>
                    <a:pt x="235" y="48"/>
                  </a:cubicBezTo>
                  <a:cubicBezTo>
                    <a:pt x="233" y="50"/>
                    <a:pt x="233" y="50"/>
                    <a:pt x="233" y="50"/>
                  </a:cubicBezTo>
                  <a:cubicBezTo>
                    <a:pt x="238" y="55"/>
                    <a:pt x="244" y="61"/>
                    <a:pt x="252" y="66"/>
                  </a:cubicBezTo>
                  <a:cubicBezTo>
                    <a:pt x="217" y="88"/>
                    <a:pt x="184" y="119"/>
                    <a:pt x="155" y="156"/>
                  </a:cubicBezTo>
                  <a:close/>
                  <a:moveTo>
                    <a:pt x="246" y="42"/>
                  </a:moveTo>
                  <a:cubicBezTo>
                    <a:pt x="266" y="37"/>
                    <a:pt x="286" y="34"/>
                    <a:pt x="306" y="33"/>
                  </a:cubicBezTo>
                  <a:cubicBezTo>
                    <a:pt x="313" y="32"/>
                    <a:pt x="320" y="32"/>
                    <a:pt x="327" y="32"/>
                  </a:cubicBezTo>
                  <a:cubicBezTo>
                    <a:pt x="307" y="38"/>
                    <a:pt x="286" y="47"/>
                    <a:pt x="266" y="58"/>
                  </a:cubicBezTo>
                  <a:cubicBezTo>
                    <a:pt x="257" y="53"/>
                    <a:pt x="250" y="47"/>
                    <a:pt x="246" y="42"/>
                  </a:cubicBezTo>
                  <a:close/>
                  <a:moveTo>
                    <a:pt x="322" y="85"/>
                  </a:moveTo>
                  <a:cubicBezTo>
                    <a:pt x="307" y="79"/>
                    <a:pt x="292" y="73"/>
                    <a:pt x="280" y="66"/>
                  </a:cubicBezTo>
                  <a:cubicBezTo>
                    <a:pt x="303" y="55"/>
                    <a:pt x="325" y="46"/>
                    <a:pt x="347" y="42"/>
                  </a:cubicBezTo>
                  <a:cubicBezTo>
                    <a:pt x="350" y="43"/>
                    <a:pt x="352" y="45"/>
                    <a:pt x="355" y="46"/>
                  </a:cubicBezTo>
                  <a:cubicBezTo>
                    <a:pt x="344" y="56"/>
                    <a:pt x="334" y="70"/>
                    <a:pt x="322" y="85"/>
                  </a:cubicBezTo>
                  <a:close/>
                  <a:moveTo>
                    <a:pt x="365" y="100"/>
                  </a:moveTo>
                  <a:cubicBezTo>
                    <a:pt x="355" y="97"/>
                    <a:pt x="346" y="94"/>
                    <a:pt x="336" y="91"/>
                  </a:cubicBezTo>
                  <a:cubicBezTo>
                    <a:pt x="348" y="74"/>
                    <a:pt x="359" y="61"/>
                    <a:pt x="369" y="52"/>
                  </a:cubicBezTo>
                  <a:cubicBezTo>
                    <a:pt x="372" y="53"/>
                    <a:pt x="375" y="54"/>
                    <a:pt x="378" y="54"/>
                  </a:cubicBezTo>
                  <a:cubicBezTo>
                    <a:pt x="381" y="55"/>
                    <a:pt x="384" y="56"/>
                    <a:pt x="387" y="57"/>
                  </a:cubicBezTo>
                  <a:cubicBezTo>
                    <a:pt x="391" y="70"/>
                    <a:pt x="393" y="87"/>
                    <a:pt x="394" y="107"/>
                  </a:cubicBezTo>
                  <a:cubicBezTo>
                    <a:pt x="385" y="105"/>
                    <a:pt x="375" y="102"/>
                    <a:pt x="365" y="100"/>
                  </a:cubicBezTo>
                  <a:close/>
                  <a:moveTo>
                    <a:pt x="382" y="41"/>
                  </a:moveTo>
                  <a:cubicBezTo>
                    <a:pt x="371" y="37"/>
                    <a:pt x="361" y="33"/>
                    <a:pt x="354" y="29"/>
                  </a:cubicBezTo>
                  <a:cubicBezTo>
                    <a:pt x="352" y="28"/>
                    <a:pt x="351" y="27"/>
                    <a:pt x="349" y="26"/>
                  </a:cubicBezTo>
                  <a:cubicBezTo>
                    <a:pt x="350" y="26"/>
                    <a:pt x="351" y="26"/>
                    <a:pt x="352" y="26"/>
                  </a:cubicBezTo>
                  <a:cubicBezTo>
                    <a:pt x="359" y="25"/>
                    <a:pt x="372" y="27"/>
                    <a:pt x="385" y="31"/>
                  </a:cubicBezTo>
                  <a:cubicBezTo>
                    <a:pt x="385" y="31"/>
                    <a:pt x="385" y="31"/>
                    <a:pt x="385" y="31"/>
                  </a:cubicBezTo>
                  <a:cubicBezTo>
                    <a:pt x="396" y="34"/>
                    <a:pt x="406" y="38"/>
                    <a:pt x="413" y="42"/>
                  </a:cubicBezTo>
                  <a:cubicBezTo>
                    <a:pt x="414" y="43"/>
                    <a:pt x="416" y="44"/>
                    <a:pt x="417" y="45"/>
                  </a:cubicBezTo>
                  <a:cubicBezTo>
                    <a:pt x="417" y="45"/>
                    <a:pt x="416" y="45"/>
                    <a:pt x="415" y="45"/>
                  </a:cubicBezTo>
                  <a:cubicBezTo>
                    <a:pt x="408" y="46"/>
                    <a:pt x="395" y="44"/>
                    <a:pt x="382" y="41"/>
                  </a:cubicBezTo>
                  <a:close/>
                  <a:moveTo>
                    <a:pt x="409" y="110"/>
                  </a:moveTo>
                  <a:cubicBezTo>
                    <a:pt x="409" y="110"/>
                    <a:pt x="409" y="109"/>
                    <a:pt x="409" y="109"/>
                  </a:cubicBezTo>
                  <a:cubicBezTo>
                    <a:pt x="408" y="90"/>
                    <a:pt x="406" y="73"/>
                    <a:pt x="402" y="59"/>
                  </a:cubicBezTo>
                  <a:cubicBezTo>
                    <a:pt x="405" y="60"/>
                    <a:pt x="408" y="60"/>
                    <a:pt x="411" y="60"/>
                  </a:cubicBezTo>
                  <a:cubicBezTo>
                    <a:pt x="427" y="75"/>
                    <a:pt x="442" y="94"/>
                    <a:pt x="455" y="116"/>
                  </a:cubicBezTo>
                  <a:cubicBezTo>
                    <a:pt x="441" y="115"/>
                    <a:pt x="426" y="113"/>
                    <a:pt x="409" y="110"/>
                  </a:cubicBezTo>
                  <a:close/>
                  <a:moveTo>
                    <a:pt x="433" y="62"/>
                  </a:moveTo>
                  <a:cubicBezTo>
                    <a:pt x="456" y="76"/>
                    <a:pt x="478" y="93"/>
                    <a:pt x="497" y="114"/>
                  </a:cubicBezTo>
                  <a:cubicBezTo>
                    <a:pt x="492" y="115"/>
                    <a:pt x="486" y="116"/>
                    <a:pt x="479" y="116"/>
                  </a:cubicBezTo>
                  <a:cubicBezTo>
                    <a:pt x="477" y="116"/>
                    <a:pt x="474" y="116"/>
                    <a:pt x="471" y="116"/>
                  </a:cubicBezTo>
                  <a:cubicBezTo>
                    <a:pt x="460" y="96"/>
                    <a:pt x="447" y="78"/>
                    <a:pt x="433" y="62"/>
                  </a:cubicBezTo>
                  <a:close/>
                  <a:moveTo>
                    <a:pt x="564" y="252"/>
                  </a:moveTo>
                  <a:cubicBezTo>
                    <a:pt x="554" y="255"/>
                    <a:pt x="542" y="257"/>
                    <a:pt x="528" y="258"/>
                  </a:cubicBezTo>
                  <a:cubicBezTo>
                    <a:pt x="523" y="258"/>
                    <a:pt x="519" y="258"/>
                    <a:pt x="514" y="258"/>
                  </a:cubicBezTo>
                  <a:cubicBezTo>
                    <a:pt x="509" y="211"/>
                    <a:pt x="497" y="168"/>
                    <a:pt x="479" y="131"/>
                  </a:cubicBezTo>
                  <a:cubicBezTo>
                    <a:pt x="479" y="131"/>
                    <a:pt x="480" y="131"/>
                    <a:pt x="480" y="131"/>
                  </a:cubicBezTo>
                  <a:cubicBezTo>
                    <a:pt x="489" y="130"/>
                    <a:pt x="497" y="129"/>
                    <a:pt x="503" y="127"/>
                  </a:cubicBezTo>
                  <a:cubicBezTo>
                    <a:pt x="505" y="126"/>
                    <a:pt x="506" y="126"/>
                    <a:pt x="507" y="125"/>
                  </a:cubicBezTo>
                  <a:cubicBezTo>
                    <a:pt x="518" y="138"/>
                    <a:pt x="529" y="152"/>
                    <a:pt x="538" y="167"/>
                  </a:cubicBezTo>
                  <a:cubicBezTo>
                    <a:pt x="553" y="193"/>
                    <a:pt x="565" y="221"/>
                    <a:pt x="572" y="249"/>
                  </a:cubicBezTo>
                  <a:cubicBezTo>
                    <a:pt x="570" y="250"/>
                    <a:pt x="567" y="251"/>
                    <a:pt x="564" y="252"/>
                  </a:cubicBezTo>
                  <a:close/>
                  <a:moveTo>
                    <a:pt x="586" y="236"/>
                  </a:moveTo>
                  <a:cubicBezTo>
                    <a:pt x="586" y="237"/>
                    <a:pt x="585" y="238"/>
                    <a:pt x="584" y="239"/>
                  </a:cubicBezTo>
                  <a:cubicBezTo>
                    <a:pt x="577" y="212"/>
                    <a:pt x="565" y="185"/>
                    <a:pt x="550" y="160"/>
                  </a:cubicBezTo>
                  <a:cubicBezTo>
                    <a:pt x="541" y="145"/>
                    <a:pt x="531" y="130"/>
                    <a:pt x="519" y="117"/>
                  </a:cubicBezTo>
                  <a:cubicBezTo>
                    <a:pt x="520" y="116"/>
                    <a:pt x="521" y="115"/>
                    <a:pt x="522" y="114"/>
                  </a:cubicBezTo>
                  <a:cubicBezTo>
                    <a:pt x="537" y="129"/>
                    <a:pt x="550" y="147"/>
                    <a:pt x="561" y="167"/>
                  </a:cubicBezTo>
                  <a:cubicBezTo>
                    <a:pt x="561" y="167"/>
                    <a:pt x="561" y="167"/>
                    <a:pt x="561" y="167"/>
                  </a:cubicBezTo>
                  <a:cubicBezTo>
                    <a:pt x="561" y="167"/>
                    <a:pt x="562" y="168"/>
                    <a:pt x="562" y="168"/>
                  </a:cubicBezTo>
                  <a:cubicBezTo>
                    <a:pt x="563" y="170"/>
                    <a:pt x="563" y="171"/>
                    <a:pt x="564" y="172"/>
                  </a:cubicBezTo>
                  <a:cubicBezTo>
                    <a:pt x="573" y="190"/>
                    <a:pt x="581" y="208"/>
                    <a:pt x="586" y="228"/>
                  </a:cubicBezTo>
                  <a:cubicBezTo>
                    <a:pt x="586" y="229"/>
                    <a:pt x="587" y="230"/>
                    <a:pt x="587" y="231"/>
                  </a:cubicBezTo>
                  <a:cubicBezTo>
                    <a:pt x="587" y="233"/>
                    <a:pt x="587" y="234"/>
                    <a:pt x="586" y="236"/>
                  </a:cubicBezTo>
                  <a:close/>
                  <a:moveTo>
                    <a:pt x="596" y="328"/>
                  </a:moveTo>
                  <a:cubicBezTo>
                    <a:pt x="596" y="320"/>
                    <a:pt x="596" y="313"/>
                    <a:pt x="596" y="306"/>
                  </a:cubicBezTo>
                  <a:cubicBezTo>
                    <a:pt x="595" y="289"/>
                    <a:pt x="592" y="272"/>
                    <a:pt x="588" y="256"/>
                  </a:cubicBezTo>
                  <a:cubicBezTo>
                    <a:pt x="590" y="255"/>
                    <a:pt x="591" y="254"/>
                    <a:pt x="592" y="253"/>
                  </a:cubicBezTo>
                  <a:cubicBezTo>
                    <a:pt x="594" y="265"/>
                    <a:pt x="596" y="277"/>
                    <a:pt x="596" y="289"/>
                  </a:cubicBezTo>
                  <a:cubicBezTo>
                    <a:pt x="597" y="302"/>
                    <a:pt x="597" y="315"/>
                    <a:pt x="596" y="3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28" name="Freeform 149"/>
            <p:cNvSpPr>
              <a:spLocks noEditPoints="1"/>
            </p:cNvSpPr>
            <p:nvPr/>
          </p:nvSpPr>
          <p:spPr bwMode="auto">
            <a:xfrm>
              <a:off x="1398192" y="4566644"/>
              <a:ext cx="198636" cy="533995"/>
            </a:xfrm>
            <a:custGeom>
              <a:avLst/>
              <a:gdLst>
                <a:gd name="T0" fmla="*/ 90 w 181"/>
                <a:gd name="T1" fmla="*/ 84 h 486"/>
                <a:gd name="T2" fmla="*/ 133 w 181"/>
                <a:gd name="T3" fmla="*/ 42 h 486"/>
                <a:gd name="T4" fmla="*/ 90 w 181"/>
                <a:gd name="T5" fmla="*/ 0 h 486"/>
                <a:gd name="T6" fmla="*/ 48 w 181"/>
                <a:gd name="T7" fmla="*/ 42 h 486"/>
                <a:gd name="T8" fmla="*/ 90 w 181"/>
                <a:gd name="T9" fmla="*/ 84 h 486"/>
                <a:gd name="T10" fmla="*/ 178 w 181"/>
                <a:gd name="T11" fmla="*/ 199 h 486"/>
                <a:gd name="T12" fmla="*/ 181 w 181"/>
                <a:gd name="T13" fmla="*/ 199 h 486"/>
                <a:gd name="T14" fmla="*/ 165 w 181"/>
                <a:gd name="T15" fmla="*/ 158 h 486"/>
                <a:gd name="T16" fmla="*/ 178 w 181"/>
                <a:gd name="T17" fmla="*/ 122 h 486"/>
                <a:gd name="T18" fmla="*/ 135 w 181"/>
                <a:gd name="T19" fmla="*/ 98 h 486"/>
                <a:gd name="T20" fmla="*/ 99 w 181"/>
                <a:gd name="T21" fmla="*/ 98 h 486"/>
                <a:gd name="T22" fmla="*/ 105 w 181"/>
                <a:gd name="T23" fmla="*/ 168 h 486"/>
                <a:gd name="T24" fmla="*/ 90 w 181"/>
                <a:gd name="T25" fmla="*/ 183 h 486"/>
                <a:gd name="T26" fmla="*/ 74 w 181"/>
                <a:gd name="T27" fmla="*/ 168 h 486"/>
                <a:gd name="T28" fmla="*/ 81 w 181"/>
                <a:gd name="T29" fmla="*/ 98 h 486"/>
                <a:gd name="T30" fmla="*/ 46 w 181"/>
                <a:gd name="T31" fmla="*/ 98 h 486"/>
                <a:gd name="T32" fmla="*/ 3 w 181"/>
                <a:gd name="T33" fmla="*/ 122 h 486"/>
                <a:gd name="T34" fmla="*/ 16 w 181"/>
                <a:gd name="T35" fmla="*/ 158 h 486"/>
                <a:gd name="T36" fmla="*/ 0 w 181"/>
                <a:gd name="T37" fmla="*/ 199 h 486"/>
                <a:gd name="T38" fmla="*/ 2 w 181"/>
                <a:gd name="T39" fmla="*/ 199 h 486"/>
                <a:gd name="T40" fmla="*/ 69 w 181"/>
                <a:gd name="T41" fmla="*/ 266 h 486"/>
                <a:gd name="T42" fmla="*/ 69 w 181"/>
                <a:gd name="T43" fmla="*/ 389 h 486"/>
                <a:gd name="T44" fmla="*/ 41 w 181"/>
                <a:gd name="T45" fmla="*/ 421 h 486"/>
                <a:gd name="T46" fmla="*/ 41 w 181"/>
                <a:gd name="T47" fmla="*/ 463 h 486"/>
                <a:gd name="T48" fmla="*/ 62 w 181"/>
                <a:gd name="T49" fmla="*/ 486 h 486"/>
                <a:gd name="T50" fmla="*/ 84 w 181"/>
                <a:gd name="T51" fmla="*/ 463 h 486"/>
                <a:gd name="T52" fmla="*/ 84 w 181"/>
                <a:gd name="T53" fmla="*/ 290 h 486"/>
                <a:gd name="T54" fmla="*/ 97 w 181"/>
                <a:gd name="T55" fmla="*/ 290 h 486"/>
                <a:gd name="T56" fmla="*/ 97 w 181"/>
                <a:gd name="T57" fmla="*/ 463 h 486"/>
                <a:gd name="T58" fmla="*/ 119 w 181"/>
                <a:gd name="T59" fmla="*/ 486 h 486"/>
                <a:gd name="T60" fmla="*/ 140 w 181"/>
                <a:gd name="T61" fmla="*/ 463 h 486"/>
                <a:gd name="T62" fmla="*/ 140 w 181"/>
                <a:gd name="T63" fmla="*/ 421 h 486"/>
                <a:gd name="T64" fmla="*/ 112 w 181"/>
                <a:gd name="T65" fmla="*/ 389 h 486"/>
                <a:gd name="T66" fmla="*/ 112 w 181"/>
                <a:gd name="T67" fmla="*/ 266 h 486"/>
                <a:gd name="T68" fmla="*/ 178 w 181"/>
                <a:gd name="T69" fmla="*/ 19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1" h="486">
                  <a:moveTo>
                    <a:pt x="90" y="84"/>
                  </a:moveTo>
                  <a:cubicBezTo>
                    <a:pt x="114" y="84"/>
                    <a:pt x="133" y="65"/>
                    <a:pt x="133" y="42"/>
                  </a:cubicBezTo>
                  <a:cubicBezTo>
                    <a:pt x="133" y="19"/>
                    <a:pt x="114" y="0"/>
                    <a:pt x="90" y="0"/>
                  </a:cubicBezTo>
                  <a:cubicBezTo>
                    <a:pt x="67" y="0"/>
                    <a:pt x="48" y="19"/>
                    <a:pt x="48" y="42"/>
                  </a:cubicBezTo>
                  <a:cubicBezTo>
                    <a:pt x="48" y="65"/>
                    <a:pt x="67" y="84"/>
                    <a:pt x="90" y="84"/>
                  </a:cubicBezTo>
                  <a:close/>
                  <a:moveTo>
                    <a:pt x="178" y="199"/>
                  </a:moveTo>
                  <a:cubicBezTo>
                    <a:pt x="181" y="199"/>
                    <a:pt x="181" y="199"/>
                    <a:pt x="181" y="199"/>
                  </a:cubicBezTo>
                  <a:cubicBezTo>
                    <a:pt x="171" y="188"/>
                    <a:pt x="165" y="174"/>
                    <a:pt x="165" y="158"/>
                  </a:cubicBezTo>
                  <a:cubicBezTo>
                    <a:pt x="165" y="144"/>
                    <a:pt x="170" y="132"/>
                    <a:pt x="178" y="122"/>
                  </a:cubicBezTo>
                  <a:cubicBezTo>
                    <a:pt x="169" y="108"/>
                    <a:pt x="153" y="98"/>
                    <a:pt x="135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105" y="168"/>
                    <a:pt x="105" y="168"/>
                    <a:pt x="105" y="168"/>
                  </a:cubicBezTo>
                  <a:cubicBezTo>
                    <a:pt x="90" y="183"/>
                    <a:pt x="90" y="183"/>
                    <a:pt x="90" y="183"/>
                  </a:cubicBezTo>
                  <a:cubicBezTo>
                    <a:pt x="74" y="168"/>
                    <a:pt x="74" y="168"/>
                    <a:pt x="74" y="168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28" y="98"/>
                    <a:pt x="12" y="108"/>
                    <a:pt x="3" y="122"/>
                  </a:cubicBezTo>
                  <a:cubicBezTo>
                    <a:pt x="11" y="132"/>
                    <a:pt x="16" y="144"/>
                    <a:pt x="16" y="158"/>
                  </a:cubicBezTo>
                  <a:cubicBezTo>
                    <a:pt x="16" y="174"/>
                    <a:pt x="10" y="188"/>
                    <a:pt x="0" y="199"/>
                  </a:cubicBezTo>
                  <a:cubicBezTo>
                    <a:pt x="2" y="199"/>
                    <a:pt x="2" y="199"/>
                    <a:pt x="2" y="199"/>
                  </a:cubicBezTo>
                  <a:cubicBezTo>
                    <a:pt x="39" y="199"/>
                    <a:pt x="69" y="229"/>
                    <a:pt x="69" y="266"/>
                  </a:cubicBezTo>
                  <a:cubicBezTo>
                    <a:pt x="69" y="389"/>
                    <a:pt x="69" y="389"/>
                    <a:pt x="69" y="389"/>
                  </a:cubicBezTo>
                  <a:cubicBezTo>
                    <a:pt x="69" y="405"/>
                    <a:pt x="57" y="419"/>
                    <a:pt x="41" y="421"/>
                  </a:cubicBezTo>
                  <a:cubicBezTo>
                    <a:pt x="41" y="463"/>
                    <a:pt x="41" y="463"/>
                    <a:pt x="41" y="463"/>
                  </a:cubicBezTo>
                  <a:cubicBezTo>
                    <a:pt x="41" y="476"/>
                    <a:pt x="50" y="486"/>
                    <a:pt x="62" y="486"/>
                  </a:cubicBezTo>
                  <a:cubicBezTo>
                    <a:pt x="75" y="486"/>
                    <a:pt x="84" y="476"/>
                    <a:pt x="84" y="463"/>
                  </a:cubicBezTo>
                  <a:cubicBezTo>
                    <a:pt x="84" y="290"/>
                    <a:pt x="84" y="290"/>
                    <a:pt x="84" y="290"/>
                  </a:cubicBezTo>
                  <a:cubicBezTo>
                    <a:pt x="97" y="290"/>
                    <a:pt x="97" y="290"/>
                    <a:pt x="97" y="290"/>
                  </a:cubicBezTo>
                  <a:cubicBezTo>
                    <a:pt x="97" y="463"/>
                    <a:pt x="97" y="463"/>
                    <a:pt x="97" y="463"/>
                  </a:cubicBezTo>
                  <a:cubicBezTo>
                    <a:pt x="97" y="476"/>
                    <a:pt x="106" y="486"/>
                    <a:pt x="119" y="486"/>
                  </a:cubicBezTo>
                  <a:cubicBezTo>
                    <a:pt x="131" y="486"/>
                    <a:pt x="140" y="476"/>
                    <a:pt x="140" y="463"/>
                  </a:cubicBezTo>
                  <a:cubicBezTo>
                    <a:pt x="140" y="421"/>
                    <a:pt x="140" y="421"/>
                    <a:pt x="140" y="421"/>
                  </a:cubicBezTo>
                  <a:cubicBezTo>
                    <a:pt x="124" y="419"/>
                    <a:pt x="112" y="405"/>
                    <a:pt x="112" y="389"/>
                  </a:cubicBezTo>
                  <a:cubicBezTo>
                    <a:pt x="112" y="266"/>
                    <a:pt x="112" y="266"/>
                    <a:pt x="112" y="266"/>
                  </a:cubicBezTo>
                  <a:cubicBezTo>
                    <a:pt x="112" y="229"/>
                    <a:pt x="142" y="199"/>
                    <a:pt x="178" y="1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30" name="Freeform 150"/>
            <p:cNvSpPr>
              <a:spLocks noEditPoints="1"/>
            </p:cNvSpPr>
            <p:nvPr/>
          </p:nvSpPr>
          <p:spPr bwMode="auto">
            <a:xfrm>
              <a:off x="1245990" y="4694338"/>
              <a:ext cx="210245" cy="403721"/>
            </a:xfrm>
            <a:custGeom>
              <a:avLst/>
              <a:gdLst>
                <a:gd name="T0" fmla="*/ 140 w 191"/>
                <a:gd name="T1" fmla="*/ 99 h 367"/>
                <a:gd name="T2" fmla="*/ 105 w 191"/>
                <a:gd name="T3" fmla="*/ 99 h 367"/>
                <a:gd name="T4" fmla="*/ 112 w 191"/>
                <a:gd name="T5" fmla="*/ 170 h 367"/>
                <a:gd name="T6" fmla="*/ 96 w 191"/>
                <a:gd name="T7" fmla="*/ 185 h 367"/>
                <a:gd name="T8" fmla="*/ 81 w 191"/>
                <a:gd name="T9" fmla="*/ 170 h 367"/>
                <a:gd name="T10" fmla="*/ 88 w 191"/>
                <a:gd name="T11" fmla="*/ 99 h 367"/>
                <a:gd name="T12" fmla="*/ 51 w 191"/>
                <a:gd name="T13" fmla="*/ 99 h 367"/>
                <a:gd name="T14" fmla="*/ 0 w 191"/>
                <a:gd name="T15" fmla="*/ 150 h 367"/>
                <a:gd name="T16" fmla="*/ 0 w 191"/>
                <a:gd name="T17" fmla="*/ 273 h 367"/>
                <a:gd name="T18" fmla="*/ 18 w 191"/>
                <a:gd name="T19" fmla="*/ 290 h 367"/>
                <a:gd name="T20" fmla="*/ 35 w 191"/>
                <a:gd name="T21" fmla="*/ 273 h 367"/>
                <a:gd name="T22" fmla="*/ 35 w 191"/>
                <a:gd name="T23" fmla="*/ 158 h 367"/>
                <a:gd name="T24" fmla="*/ 40 w 191"/>
                <a:gd name="T25" fmla="*/ 153 h 367"/>
                <a:gd name="T26" fmla="*/ 46 w 191"/>
                <a:gd name="T27" fmla="*/ 158 h 367"/>
                <a:gd name="T28" fmla="*/ 46 w 191"/>
                <a:gd name="T29" fmla="*/ 321 h 367"/>
                <a:gd name="T30" fmla="*/ 89 w 191"/>
                <a:gd name="T31" fmla="*/ 346 h 367"/>
                <a:gd name="T32" fmla="*/ 89 w 191"/>
                <a:gd name="T33" fmla="*/ 290 h 367"/>
                <a:gd name="T34" fmla="*/ 103 w 191"/>
                <a:gd name="T35" fmla="*/ 290 h 367"/>
                <a:gd name="T36" fmla="*/ 103 w 191"/>
                <a:gd name="T37" fmla="*/ 352 h 367"/>
                <a:gd name="T38" fmla="*/ 146 w 191"/>
                <a:gd name="T39" fmla="*/ 367 h 367"/>
                <a:gd name="T40" fmla="*/ 146 w 191"/>
                <a:gd name="T41" fmla="*/ 158 h 367"/>
                <a:gd name="T42" fmla="*/ 151 w 191"/>
                <a:gd name="T43" fmla="*/ 153 h 367"/>
                <a:gd name="T44" fmla="*/ 157 w 191"/>
                <a:gd name="T45" fmla="*/ 158 h 367"/>
                <a:gd name="T46" fmla="*/ 157 w 191"/>
                <a:gd name="T47" fmla="*/ 273 h 367"/>
                <a:gd name="T48" fmla="*/ 174 w 191"/>
                <a:gd name="T49" fmla="*/ 290 h 367"/>
                <a:gd name="T50" fmla="*/ 191 w 191"/>
                <a:gd name="T51" fmla="*/ 273 h 367"/>
                <a:gd name="T52" fmla="*/ 191 w 191"/>
                <a:gd name="T53" fmla="*/ 150 h 367"/>
                <a:gd name="T54" fmla="*/ 140 w 191"/>
                <a:gd name="T55" fmla="*/ 99 h 367"/>
                <a:gd name="T56" fmla="*/ 96 w 191"/>
                <a:gd name="T57" fmla="*/ 85 h 367"/>
                <a:gd name="T58" fmla="*/ 138 w 191"/>
                <a:gd name="T59" fmla="*/ 42 h 367"/>
                <a:gd name="T60" fmla="*/ 96 w 191"/>
                <a:gd name="T61" fmla="*/ 0 h 367"/>
                <a:gd name="T62" fmla="*/ 53 w 191"/>
                <a:gd name="T63" fmla="*/ 42 h 367"/>
                <a:gd name="T64" fmla="*/ 96 w 191"/>
                <a:gd name="T65" fmla="*/ 8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1" h="367">
                  <a:moveTo>
                    <a:pt x="140" y="99"/>
                  </a:moveTo>
                  <a:cubicBezTo>
                    <a:pt x="105" y="99"/>
                    <a:pt x="105" y="99"/>
                    <a:pt x="105" y="99"/>
                  </a:cubicBezTo>
                  <a:cubicBezTo>
                    <a:pt x="112" y="170"/>
                    <a:pt x="112" y="170"/>
                    <a:pt x="112" y="170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81" y="170"/>
                    <a:pt x="81" y="170"/>
                    <a:pt x="81" y="170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23" y="99"/>
                    <a:pt x="0" y="121"/>
                    <a:pt x="0" y="15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82"/>
                    <a:pt x="8" y="290"/>
                    <a:pt x="18" y="290"/>
                  </a:cubicBezTo>
                  <a:cubicBezTo>
                    <a:pt x="27" y="290"/>
                    <a:pt x="35" y="282"/>
                    <a:pt x="35" y="27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6"/>
                    <a:pt x="38" y="153"/>
                    <a:pt x="40" y="153"/>
                  </a:cubicBezTo>
                  <a:cubicBezTo>
                    <a:pt x="43" y="153"/>
                    <a:pt x="46" y="156"/>
                    <a:pt x="46" y="158"/>
                  </a:cubicBezTo>
                  <a:cubicBezTo>
                    <a:pt x="46" y="321"/>
                    <a:pt x="46" y="321"/>
                    <a:pt x="46" y="321"/>
                  </a:cubicBezTo>
                  <a:cubicBezTo>
                    <a:pt x="60" y="330"/>
                    <a:pt x="74" y="339"/>
                    <a:pt x="89" y="346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103" y="290"/>
                    <a:pt x="103" y="290"/>
                    <a:pt x="103" y="290"/>
                  </a:cubicBezTo>
                  <a:cubicBezTo>
                    <a:pt x="103" y="352"/>
                    <a:pt x="103" y="352"/>
                    <a:pt x="103" y="352"/>
                  </a:cubicBezTo>
                  <a:cubicBezTo>
                    <a:pt x="117" y="358"/>
                    <a:pt x="131" y="363"/>
                    <a:pt x="146" y="3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56"/>
                    <a:pt x="149" y="153"/>
                    <a:pt x="151" y="153"/>
                  </a:cubicBezTo>
                  <a:cubicBezTo>
                    <a:pt x="154" y="153"/>
                    <a:pt x="157" y="156"/>
                    <a:pt x="157" y="158"/>
                  </a:cubicBezTo>
                  <a:cubicBezTo>
                    <a:pt x="157" y="273"/>
                    <a:pt x="157" y="273"/>
                    <a:pt x="157" y="273"/>
                  </a:cubicBezTo>
                  <a:cubicBezTo>
                    <a:pt x="157" y="282"/>
                    <a:pt x="165" y="290"/>
                    <a:pt x="174" y="290"/>
                  </a:cubicBezTo>
                  <a:cubicBezTo>
                    <a:pt x="184" y="290"/>
                    <a:pt x="191" y="282"/>
                    <a:pt x="191" y="273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1" y="121"/>
                    <a:pt x="169" y="99"/>
                    <a:pt x="140" y="99"/>
                  </a:cubicBezTo>
                  <a:close/>
                  <a:moveTo>
                    <a:pt x="96" y="85"/>
                  </a:moveTo>
                  <a:cubicBezTo>
                    <a:pt x="119" y="85"/>
                    <a:pt x="138" y="66"/>
                    <a:pt x="138" y="42"/>
                  </a:cubicBezTo>
                  <a:cubicBezTo>
                    <a:pt x="138" y="19"/>
                    <a:pt x="119" y="0"/>
                    <a:pt x="96" y="0"/>
                  </a:cubicBezTo>
                  <a:cubicBezTo>
                    <a:pt x="72" y="0"/>
                    <a:pt x="53" y="19"/>
                    <a:pt x="53" y="42"/>
                  </a:cubicBezTo>
                  <a:cubicBezTo>
                    <a:pt x="53" y="66"/>
                    <a:pt x="72" y="85"/>
                    <a:pt x="96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31" name="Freeform 151"/>
            <p:cNvSpPr>
              <a:spLocks noEditPoints="1"/>
            </p:cNvSpPr>
            <p:nvPr/>
          </p:nvSpPr>
          <p:spPr bwMode="auto">
            <a:xfrm>
              <a:off x="1538785" y="4694338"/>
              <a:ext cx="208955" cy="403721"/>
            </a:xfrm>
            <a:custGeom>
              <a:avLst/>
              <a:gdLst>
                <a:gd name="T0" fmla="*/ 95 w 190"/>
                <a:gd name="T1" fmla="*/ 85 h 367"/>
                <a:gd name="T2" fmla="*/ 137 w 190"/>
                <a:gd name="T3" fmla="*/ 42 h 367"/>
                <a:gd name="T4" fmla="*/ 95 w 190"/>
                <a:gd name="T5" fmla="*/ 0 h 367"/>
                <a:gd name="T6" fmla="*/ 53 w 190"/>
                <a:gd name="T7" fmla="*/ 42 h 367"/>
                <a:gd name="T8" fmla="*/ 95 w 190"/>
                <a:gd name="T9" fmla="*/ 85 h 367"/>
                <a:gd name="T10" fmla="*/ 140 w 190"/>
                <a:gd name="T11" fmla="*/ 99 h 367"/>
                <a:gd name="T12" fmla="*/ 104 w 190"/>
                <a:gd name="T13" fmla="*/ 99 h 367"/>
                <a:gd name="T14" fmla="*/ 110 w 190"/>
                <a:gd name="T15" fmla="*/ 170 h 367"/>
                <a:gd name="T16" fmla="*/ 95 w 190"/>
                <a:gd name="T17" fmla="*/ 185 h 367"/>
                <a:gd name="T18" fmla="*/ 80 w 190"/>
                <a:gd name="T19" fmla="*/ 170 h 367"/>
                <a:gd name="T20" fmla="*/ 86 w 190"/>
                <a:gd name="T21" fmla="*/ 99 h 367"/>
                <a:gd name="T22" fmla="*/ 50 w 190"/>
                <a:gd name="T23" fmla="*/ 99 h 367"/>
                <a:gd name="T24" fmla="*/ 0 w 190"/>
                <a:gd name="T25" fmla="*/ 150 h 367"/>
                <a:gd name="T26" fmla="*/ 0 w 190"/>
                <a:gd name="T27" fmla="*/ 273 h 367"/>
                <a:gd name="T28" fmla="*/ 17 w 190"/>
                <a:gd name="T29" fmla="*/ 290 h 367"/>
                <a:gd name="T30" fmla="*/ 34 w 190"/>
                <a:gd name="T31" fmla="*/ 273 h 367"/>
                <a:gd name="T32" fmla="*/ 34 w 190"/>
                <a:gd name="T33" fmla="*/ 158 h 367"/>
                <a:gd name="T34" fmla="*/ 40 w 190"/>
                <a:gd name="T35" fmla="*/ 153 h 367"/>
                <a:gd name="T36" fmla="*/ 45 w 190"/>
                <a:gd name="T37" fmla="*/ 158 h 367"/>
                <a:gd name="T38" fmla="*/ 45 w 190"/>
                <a:gd name="T39" fmla="*/ 367 h 367"/>
                <a:gd name="T40" fmla="*/ 88 w 190"/>
                <a:gd name="T41" fmla="*/ 352 h 367"/>
                <a:gd name="T42" fmla="*/ 88 w 190"/>
                <a:gd name="T43" fmla="*/ 290 h 367"/>
                <a:gd name="T44" fmla="*/ 102 w 190"/>
                <a:gd name="T45" fmla="*/ 290 h 367"/>
                <a:gd name="T46" fmla="*/ 102 w 190"/>
                <a:gd name="T47" fmla="*/ 346 h 367"/>
                <a:gd name="T48" fmla="*/ 145 w 190"/>
                <a:gd name="T49" fmla="*/ 321 h 367"/>
                <a:gd name="T50" fmla="*/ 145 w 190"/>
                <a:gd name="T51" fmla="*/ 158 h 367"/>
                <a:gd name="T52" fmla="*/ 150 w 190"/>
                <a:gd name="T53" fmla="*/ 153 h 367"/>
                <a:gd name="T54" fmla="*/ 156 w 190"/>
                <a:gd name="T55" fmla="*/ 158 h 367"/>
                <a:gd name="T56" fmla="*/ 156 w 190"/>
                <a:gd name="T57" fmla="*/ 273 h 367"/>
                <a:gd name="T58" fmla="*/ 173 w 190"/>
                <a:gd name="T59" fmla="*/ 290 h 367"/>
                <a:gd name="T60" fmla="*/ 190 w 190"/>
                <a:gd name="T61" fmla="*/ 273 h 367"/>
                <a:gd name="T62" fmla="*/ 190 w 190"/>
                <a:gd name="T63" fmla="*/ 150 h 367"/>
                <a:gd name="T64" fmla="*/ 140 w 190"/>
                <a:gd name="T65" fmla="*/ 9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0" h="367">
                  <a:moveTo>
                    <a:pt x="95" y="85"/>
                  </a:moveTo>
                  <a:cubicBezTo>
                    <a:pt x="118" y="85"/>
                    <a:pt x="137" y="66"/>
                    <a:pt x="137" y="42"/>
                  </a:cubicBezTo>
                  <a:cubicBezTo>
                    <a:pt x="137" y="19"/>
                    <a:pt x="118" y="0"/>
                    <a:pt x="95" y="0"/>
                  </a:cubicBezTo>
                  <a:cubicBezTo>
                    <a:pt x="72" y="0"/>
                    <a:pt x="53" y="19"/>
                    <a:pt x="53" y="42"/>
                  </a:cubicBezTo>
                  <a:cubicBezTo>
                    <a:pt x="53" y="66"/>
                    <a:pt x="72" y="85"/>
                    <a:pt x="95" y="85"/>
                  </a:cubicBezTo>
                  <a:close/>
                  <a:moveTo>
                    <a:pt x="140" y="99"/>
                  </a:moveTo>
                  <a:cubicBezTo>
                    <a:pt x="104" y="99"/>
                    <a:pt x="104" y="99"/>
                    <a:pt x="104" y="9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80" y="170"/>
                    <a:pt x="80" y="170"/>
                    <a:pt x="80" y="170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22" y="99"/>
                    <a:pt x="0" y="121"/>
                    <a:pt x="0" y="15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82"/>
                    <a:pt x="7" y="290"/>
                    <a:pt x="17" y="290"/>
                  </a:cubicBezTo>
                  <a:cubicBezTo>
                    <a:pt x="26" y="290"/>
                    <a:pt x="34" y="282"/>
                    <a:pt x="34" y="273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6"/>
                    <a:pt x="37" y="153"/>
                    <a:pt x="40" y="153"/>
                  </a:cubicBezTo>
                  <a:cubicBezTo>
                    <a:pt x="42" y="153"/>
                    <a:pt x="45" y="156"/>
                    <a:pt x="45" y="158"/>
                  </a:cubicBezTo>
                  <a:cubicBezTo>
                    <a:pt x="45" y="367"/>
                    <a:pt x="45" y="367"/>
                    <a:pt x="45" y="367"/>
                  </a:cubicBezTo>
                  <a:cubicBezTo>
                    <a:pt x="60" y="363"/>
                    <a:pt x="74" y="358"/>
                    <a:pt x="88" y="352"/>
                  </a:cubicBezTo>
                  <a:cubicBezTo>
                    <a:pt x="88" y="290"/>
                    <a:pt x="88" y="290"/>
                    <a:pt x="88" y="290"/>
                  </a:cubicBezTo>
                  <a:cubicBezTo>
                    <a:pt x="102" y="290"/>
                    <a:pt x="102" y="290"/>
                    <a:pt x="102" y="290"/>
                  </a:cubicBezTo>
                  <a:cubicBezTo>
                    <a:pt x="102" y="346"/>
                    <a:pt x="102" y="346"/>
                    <a:pt x="102" y="346"/>
                  </a:cubicBezTo>
                  <a:cubicBezTo>
                    <a:pt x="117" y="339"/>
                    <a:pt x="131" y="330"/>
                    <a:pt x="145" y="321"/>
                  </a:cubicBezTo>
                  <a:cubicBezTo>
                    <a:pt x="145" y="158"/>
                    <a:pt x="145" y="158"/>
                    <a:pt x="145" y="158"/>
                  </a:cubicBezTo>
                  <a:cubicBezTo>
                    <a:pt x="145" y="156"/>
                    <a:pt x="148" y="153"/>
                    <a:pt x="150" y="153"/>
                  </a:cubicBezTo>
                  <a:cubicBezTo>
                    <a:pt x="153" y="153"/>
                    <a:pt x="156" y="156"/>
                    <a:pt x="156" y="158"/>
                  </a:cubicBezTo>
                  <a:cubicBezTo>
                    <a:pt x="156" y="273"/>
                    <a:pt x="156" y="273"/>
                    <a:pt x="156" y="273"/>
                  </a:cubicBezTo>
                  <a:cubicBezTo>
                    <a:pt x="156" y="282"/>
                    <a:pt x="164" y="290"/>
                    <a:pt x="173" y="290"/>
                  </a:cubicBezTo>
                  <a:cubicBezTo>
                    <a:pt x="183" y="290"/>
                    <a:pt x="190" y="282"/>
                    <a:pt x="190" y="273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21"/>
                    <a:pt x="168" y="99"/>
                    <a:pt x="140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</p:grp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5BDB9BF2-4607-4848-BBAD-32419177300D}"/>
              </a:ext>
            </a:extLst>
          </p:cNvPr>
          <p:cNvSpPr/>
          <p:nvPr/>
        </p:nvSpPr>
        <p:spPr>
          <a:xfrm>
            <a:off x="800304" y="338941"/>
            <a:ext cx="145859" cy="792480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F5E82385-1F38-4827-987B-B5D44CBFDB7B}"/>
              </a:ext>
            </a:extLst>
          </p:cNvPr>
          <p:cNvSpPr txBox="1"/>
          <p:nvPr/>
        </p:nvSpPr>
        <p:spPr>
          <a:xfrm>
            <a:off x="988753" y="349669"/>
            <a:ext cx="10471850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Федеральные</a:t>
            </a: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A3DD0FA-FE4D-4080-A19F-224635171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DDD2EF1F-990A-49A6-A0E2-0D91C6EEA473}" type="slidenum">
              <a:rPr lang="uk-UA" altLang="ru-RU" smtClean="0"/>
              <a:pPr>
                <a:defRPr/>
              </a:pPr>
              <a:t>14</a:t>
            </a:fld>
            <a:endParaRPr lang="uk-UA" alt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0A0AD76E-1839-469B-B5D3-A3918A96C599}"/>
              </a:ext>
            </a:extLst>
          </p:cNvPr>
          <p:cNvSpPr txBox="1"/>
          <p:nvPr/>
        </p:nvSpPr>
        <p:spPr>
          <a:xfrm>
            <a:off x="1666656" y="1601274"/>
            <a:ext cx="86499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spc="-65" dirty="0" smtClean="0">
                <a:solidFill>
                  <a:srgbClr val="5F4643"/>
                </a:solidFill>
                <a:latin typeface="Century Gothic" panose="020B0502020202020204" pitchFamily="34" charset="0"/>
                <a:cs typeface="Trebuchet MS"/>
              </a:rPr>
              <a:t>Поддержка агропромышленных предприятий</a:t>
            </a:r>
            <a:endParaRPr lang="ru-RU" sz="2000" dirty="0">
              <a:solidFill>
                <a:srgbClr val="5F4643"/>
              </a:solidFill>
              <a:latin typeface="Century Gothic" panose="020B0502020202020204" pitchFamily="34" charset="0"/>
              <a:cs typeface="Calibri"/>
            </a:endParaRPr>
          </a:p>
        </p:txBody>
      </p:sp>
      <p:pic>
        <p:nvPicPr>
          <p:cNvPr id="2050" name="Picture 2" descr="https://i03.fotocdn.net/s128/38cfd7cb90d33e42/user_xl/28960093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3" b="97550" l="1114" r="100000">
                        <a14:foregroundMark x1="21143" y1="59929" x2="41929" y2="42429"/>
                        <a14:foregroundMark x1="45429" y1="38000" x2="50429" y2="6714"/>
                        <a14:foregroundMark x1="51286" y1="84214" x2="51571" y2="55571"/>
                        <a14:foregroundMark x1="32000" y1="72500" x2="35214" y2="65786"/>
                        <a14:foregroundMark x1="46286" y1="92429" x2="44857" y2="80143"/>
                        <a14:foregroundMark x1="50714" y1="90071" x2="51857" y2="85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901" y="198653"/>
            <a:ext cx="1865536" cy="186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199404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375" y="2411729"/>
            <a:ext cx="1010412" cy="347929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324357" y="1812861"/>
            <a:ext cx="34690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20" dirty="0" smtClean="0">
                <a:solidFill>
                  <a:srgbClr val="663300"/>
                </a:solidFill>
                <a:latin typeface="Microsoft Sans Serif"/>
                <a:cs typeface="Microsoft Sans Serif"/>
              </a:rPr>
              <a:t>УСЛОВИЯ ПРЕДОСТАВЛЕНИЯ</a:t>
            </a:r>
            <a:r>
              <a:rPr dirty="0" smtClean="0">
                <a:solidFill>
                  <a:srgbClr val="663300"/>
                </a:solidFill>
                <a:latin typeface="Microsoft Sans Serif"/>
                <a:cs typeface="Microsoft Sans Serif"/>
              </a:rPr>
              <a:t>:</a:t>
            </a:r>
            <a:endParaRPr dirty="0">
              <a:solidFill>
                <a:srgbClr val="663300"/>
              </a:solidFill>
              <a:latin typeface="Microsoft Sans Serif"/>
              <a:cs typeface="Microsoft Sans Serif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4731" y="2262440"/>
            <a:ext cx="8358420" cy="1363149"/>
          </a:xfrm>
          <a:prstGeom prst="rect">
            <a:avLst/>
          </a:prstGeom>
        </p:spPr>
      </p:pic>
      <p:graphicFrame>
        <p:nvGraphicFramePr>
          <p:cNvPr id="49" name="object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356927"/>
              </p:ext>
            </p:extLst>
          </p:nvPr>
        </p:nvGraphicFramePr>
        <p:xfrm>
          <a:off x="9025247" y="360071"/>
          <a:ext cx="2904793" cy="13300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87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0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2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b="1" spc="-1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Сумма</a:t>
                      </a:r>
                      <a:r>
                        <a:rPr sz="1400" b="1" spc="-3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займа</a:t>
                      </a:r>
                      <a:endParaRPr sz="1400" dirty="0">
                        <a:solidFill>
                          <a:srgbClr val="6633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>
                      <a:noFill/>
                    </a:lnL>
                    <a:lnR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400" b="1" spc="5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до</a:t>
                      </a:r>
                      <a:r>
                        <a:rPr sz="1400" b="1" spc="-6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5</a:t>
                      </a:r>
                      <a:r>
                        <a:rPr sz="1400" b="1" spc="-25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млн</a:t>
                      </a:r>
                      <a:r>
                        <a:rPr sz="1400" b="1" spc="-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руб.</a:t>
                      </a:r>
                      <a:endParaRPr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041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400" b="1" spc="-5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Ставка</a:t>
                      </a:r>
                      <a:endParaRPr sz="1400" dirty="0">
                        <a:solidFill>
                          <a:srgbClr val="6633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14300" marB="0">
                    <a:lnL>
                      <a:noFill/>
                    </a:lnL>
                    <a:lnR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93345" marR="325120" algn="ctr">
                        <a:lnSpc>
                          <a:spcPct val="80000"/>
                        </a:lnSpc>
                        <a:spcBef>
                          <a:spcPts val="330"/>
                        </a:spcBef>
                      </a:pPr>
                      <a:r>
                        <a:rPr lang="ru-RU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   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до 10 % </a:t>
                      </a:r>
                      <a:r>
                        <a:rPr lang="ru-RU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годовых </a:t>
                      </a:r>
                      <a:endParaRPr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1910" marB="0" anchor="ctr">
                    <a:lnL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69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400" b="1" spc="-5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Срок</a:t>
                      </a:r>
                      <a:endParaRPr sz="1400" dirty="0">
                        <a:solidFill>
                          <a:srgbClr val="6633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>
                      <a:noFill/>
                    </a:lnL>
                    <a:lnR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b="1" spc="5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400" b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400" b="1" spc="-4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400" b="1" spc="-15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х</a:t>
                      </a:r>
                      <a:r>
                        <a:rPr sz="1400" b="1" spc="2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ле</a:t>
                      </a:r>
                      <a:r>
                        <a:rPr sz="1400" b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  <a:cs typeface="Calibri"/>
                        </a:rPr>
                        <a:t>т</a:t>
                      </a:r>
                      <a:endParaRPr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4" name="Прямоугольник 53">
            <a:extLst>
              <a:ext uri="{FF2B5EF4-FFF2-40B4-BE49-F238E27FC236}">
                <a16:creationId xmlns="" xmlns:a16="http://schemas.microsoft.com/office/drawing/2014/main" id="{07C6E50D-4CE4-4B50-86D4-0E11FB59A45A}"/>
              </a:ext>
            </a:extLst>
          </p:cNvPr>
          <p:cNvSpPr/>
          <p:nvPr/>
        </p:nvSpPr>
        <p:spPr>
          <a:xfrm>
            <a:off x="724513" y="282349"/>
            <a:ext cx="127480" cy="1320320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0A0AD76E-1839-469B-B5D3-A3918A96C599}"/>
              </a:ext>
            </a:extLst>
          </p:cNvPr>
          <p:cNvSpPr txBox="1"/>
          <p:nvPr/>
        </p:nvSpPr>
        <p:spPr>
          <a:xfrm>
            <a:off x="915313" y="849847"/>
            <a:ext cx="8649934" cy="853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b="1" spc="-65" dirty="0">
              <a:solidFill>
                <a:srgbClr val="5F4643"/>
              </a:solidFill>
              <a:latin typeface="Century Gothic" panose="020B0502020202020204" pitchFamily="34" charset="0"/>
              <a:cs typeface="Trebuchet MS"/>
            </a:endParaRPr>
          </a:p>
          <a:p>
            <a:pPr marL="14476" defTabSz="914377">
              <a:lnSpc>
                <a:spcPct val="90000"/>
              </a:lnSpc>
              <a:spcBef>
                <a:spcPts val="120"/>
              </a:spcBef>
              <a:buSzPts val="1800"/>
            </a:pPr>
            <a:r>
              <a:rPr lang="ru-RU" spc="-114" dirty="0">
                <a:solidFill>
                  <a:srgbClr val="5F4643"/>
                </a:solidFill>
                <a:latin typeface="Century Gothic" panose="020B0502020202020204" pitchFamily="34" charset="0"/>
                <a:ea typeface="+mj-ea"/>
                <a:cs typeface="Verdana"/>
              </a:rPr>
              <a:t>Льготные </a:t>
            </a:r>
            <a:r>
              <a:rPr lang="ru-RU" spc="-114" dirty="0" err="1">
                <a:solidFill>
                  <a:srgbClr val="5F4643"/>
                </a:solidFill>
                <a:latin typeface="Century Gothic" panose="020B0502020202020204" pitchFamily="34" charset="0"/>
                <a:ea typeface="+mj-ea"/>
                <a:cs typeface="Verdana"/>
              </a:rPr>
              <a:t>микрозаймы</a:t>
            </a:r>
            <a:r>
              <a:rPr lang="ru-RU" spc="-114" dirty="0">
                <a:solidFill>
                  <a:srgbClr val="5F4643"/>
                </a:solidFill>
                <a:latin typeface="Century Gothic" panose="020B0502020202020204" pitchFamily="34" charset="0"/>
                <a:ea typeface="+mj-ea"/>
                <a:cs typeface="Verdana"/>
              </a:rPr>
              <a:t> для поддержки субъектов малого и среднего предпринимательства </a:t>
            </a:r>
          </a:p>
        </p:txBody>
      </p:sp>
      <p:pic>
        <p:nvPicPr>
          <p:cNvPr id="57" name="Picture 4">
            <a:extLst>
              <a:ext uri="{FF2B5EF4-FFF2-40B4-BE49-F238E27FC236}">
                <a16:creationId xmlns="" xmlns:a16="http://schemas.microsoft.com/office/drawing/2014/main" id="{2ED72797-DB08-415F-902C-67891D0B2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842" y="2408878"/>
            <a:ext cx="1979564" cy="192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Номер слайда 57">
            <a:extLst>
              <a:ext uri="{FF2B5EF4-FFF2-40B4-BE49-F238E27FC236}">
                <a16:creationId xmlns="" xmlns:a16="http://schemas.microsoft.com/office/drawing/2014/main" id="{00B1700E-FC68-4866-8122-F7645457251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885371" y="348341"/>
            <a:ext cx="6096000" cy="7817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Региональные </a:t>
            </a: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  <a:endParaRPr lang="en-US" sz="2800" dirty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A4BFE620-ABFC-47CC-9B40-1CA9720AFB7B}"/>
              </a:ext>
            </a:extLst>
          </p:cNvPr>
          <p:cNvSpPr/>
          <p:nvPr/>
        </p:nvSpPr>
        <p:spPr>
          <a:xfrm>
            <a:off x="6881396" y="5313713"/>
            <a:ext cx="5041010" cy="1032384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80000"/>
              </a:lnSpc>
            </a:pPr>
            <a:r>
              <a:rPr lang="ru-RU" sz="14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Б</a:t>
            </a:r>
            <a:r>
              <a:rPr lang="ru-RU" sz="1400" spc="-2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о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л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ее </a:t>
            </a:r>
            <a:r>
              <a:rPr lang="ru-RU" sz="14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п</a:t>
            </a:r>
            <a:r>
              <a:rPr lang="ru-RU" sz="1400" spc="-4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о</a:t>
            </a:r>
            <a:r>
              <a:rPr lang="ru-RU" sz="14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д</a:t>
            </a:r>
            <a:r>
              <a:rPr lang="ru-RU" sz="14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р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о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б</a:t>
            </a:r>
            <a:r>
              <a:rPr lang="ru-RU" sz="1400" spc="1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н</a:t>
            </a:r>
            <a:r>
              <a:rPr lang="ru-RU" sz="14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у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ю </a:t>
            </a:r>
            <a:r>
              <a:rPr lang="ru-RU" sz="14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и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н</a:t>
            </a:r>
            <a:r>
              <a:rPr lang="ru-RU" sz="14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ф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о</a:t>
            </a:r>
            <a:r>
              <a:rPr lang="ru-RU" sz="14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р</a:t>
            </a:r>
            <a:r>
              <a:rPr lang="ru-RU" sz="14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м</a:t>
            </a:r>
            <a:r>
              <a:rPr lang="ru-RU" sz="1400" spc="2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а</a:t>
            </a:r>
            <a:r>
              <a:rPr lang="ru-RU" sz="14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ц</a:t>
            </a:r>
            <a:r>
              <a:rPr lang="ru-RU" sz="14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и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ю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о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б </a:t>
            </a:r>
            <a:r>
              <a:rPr lang="ru-RU" sz="14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у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сло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в</a:t>
            </a:r>
            <a:r>
              <a:rPr lang="ru-RU" sz="14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и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я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х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з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а</a:t>
            </a:r>
            <a:r>
              <a:rPr lang="ru-RU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й</a:t>
            </a:r>
            <a:r>
              <a:rPr lang="ru-RU" sz="14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м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а и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вопросы, связанные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со 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сбором </a:t>
            </a:r>
            <a:r>
              <a:rPr lang="ru-RU" sz="14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необходимых для получения 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sz="14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займа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sz="14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документов,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 можно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задать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sz="14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по</a:t>
            </a:r>
            <a:r>
              <a:rPr lang="ru-RU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sz="14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телефону</a:t>
            </a:r>
            <a:r>
              <a:rPr lang="ru-RU" sz="1400" spc="29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горячей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sz="14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</a:rPr>
              <a:t>линии:</a:t>
            </a:r>
          </a:p>
          <a:p>
            <a:pPr algn="just">
              <a:lnSpc>
                <a:spcPct val="80000"/>
              </a:lnSpc>
            </a:pPr>
            <a:r>
              <a:rPr lang="ru-RU" sz="1400" b="1" spc="-10" dirty="0">
                <a:solidFill>
                  <a:srgbClr val="62412F"/>
                </a:solidFill>
                <a:latin typeface="Century Gothic" panose="020B0502020202020204" pitchFamily="34" charset="0"/>
                <a:cs typeface="Calibri"/>
              </a:rPr>
              <a:t>                           8</a:t>
            </a:r>
            <a:r>
              <a:rPr lang="ru-RU" sz="1400" b="1" spc="25" dirty="0">
                <a:solidFill>
                  <a:srgbClr val="62412F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sz="1600" b="1" dirty="0">
                <a:solidFill>
                  <a:srgbClr val="62412F"/>
                </a:solidFill>
                <a:uFill>
                  <a:solidFill>
                    <a:srgbClr val="821A08"/>
                  </a:solidFill>
                </a:uFill>
                <a:latin typeface="Century Gothic" panose="020B0502020202020204" pitchFamily="34" charset="0"/>
                <a:cs typeface="Calibri"/>
              </a:rPr>
              <a:t>(831)</a:t>
            </a:r>
            <a:r>
              <a:rPr lang="ru-RU" sz="1600" b="1" spc="-25" dirty="0">
                <a:solidFill>
                  <a:srgbClr val="62412F"/>
                </a:solidFill>
                <a:uFill>
                  <a:solidFill>
                    <a:srgbClr val="821A08"/>
                  </a:solidFill>
                </a:u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sz="1600" b="1" spc="5" dirty="0">
                <a:solidFill>
                  <a:srgbClr val="62412F"/>
                </a:solidFill>
                <a:uFill>
                  <a:solidFill>
                    <a:srgbClr val="821A08"/>
                  </a:solidFill>
                </a:uFill>
                <a:latin typeface="Century Gothic" panose="020B0502020202020204" pitchFamily="34" charset="0"/>
                <a:cs typeface="Calibri"/>
              </a:rPr>
              <a:t>216-09-44</a:t>
            </a:r>
            <a:endParaRPr lang="ru-RU" sz="1400" b="1" dirty="0">
              <a:solidFill>
                <a:srgbClr val="62412F"/>
              </a:solidFill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60" name="Freeform 392">
            <a:extLst>
              <a:ext uri="{FF2B5EF4-FFF2-40B4-BE49-F238E27FC236}">
                <a16:creationId xmlns="" xmlns:a16="http://schemas.microsoft.com/office/drawing/2014/main" id="{20C83199-24CE-4CE0-95C3-86C31F519B5F}"/>
              </a:ext>
            </a:extLst>
          </p:cNvPr>
          <p:cNvSpPr>
            <a:spLocks noEditPoints="1"/>
          </p:cNvSpPr>
          <p:nvPr/>
        </p:nvSpPr>
        <p:spPr bwMode="auto">
          <a:xfrm>
            <a:off x="8123547" y="6107628"/>
            <a:ext cx="161472" cy="154970"/>
          </a:xfrm>
          <a:custGeom>
            <a:avLst/>
            <a:gdLst/>
            <a:ahLst/>
            <a:cxnLst>
              <a:cxn ang="0">
                <a:pos x="263" y="243"/>
              </a:cxn>
              <a:cxn ang="0">
                <a:pos x="287" y="256"/>
              </a:cxn>
              <a:cxn ang="0">
                <a:pos x="222" y="162"/>
              </a:cxn>
              <a:cxn ang="0">
                <a:pos x="219" y="191"/>
              </a:cxn>
              <a:cxn ang="0">
                <a:pos x="398" y="360"/>
              </a:cxn>
              <a:cxn ang="0">
                <a:pos x="309" y="286"/>
              </a:cxn>
              <a:cxn ang="0">
                <a:pos x="263" y="310"/>
              </a:cxn>
              <a:cxn ang="0">
                <a:pos x="240" y="328"/>
              </a:cxn>
              <a:cxn ang="0">
                <a:pos x="177" y="267"/>
              </a:cxn>
              <a:cxn ang="0">
                <a:pos x="173" y="262"/>
              </a:cxn>
              <a:cxn ang="0">
                <a:pos x="142" y="171"/>
              </a:cxn>
              <a:cxn ang="0">
                <a:pos x="152" y="168"/>
              </a:cxn>
              <a:cxn ang="0">
                <a:pos x="186" y="119"/>
              </a:cxn>
              <a:cxn ang="0">
                <a:pos x="123" y="7"/>
              </a:cxn>
              <a:cxn ang="0">
                <a:pos x="81" y="2"/>
              </a:cxn>
              <a:cxn ang="0">
                <a:pos x="51" y="20"/>
              </a:cxn>
              <a:cxn ang="0">
                <a:pos x="2" y="94"/>
              </a:cxn>
              <a:cxn ang="0">
                <a:pos x="1" y="126"/>
              </a:cxn>
              <a:cxn ang="0">
                <a:pos x="98" y="320"/>
              </a:cxn>
              <a:cxn ang="0">
                <a:pos x="100" y="323"/>
              </a:cxn>
              <a:cxn ang="0">
                <a:pos x="102" y="325"/>
              </a:cxn>
              <a:cxn ang="0">
                <a:pos x="266" y="466"/>
              </a:cxn>
              <a:cxn ang="0">
                <a:pos x="297" y="474"/>
              </a:cxn>
              <a:cxn ang="0">
                <a:pos x="376" y="448"/>
              </a:cxn>
              <a:cxn ang="0">
                <a:pos x="400" y="429"/>
              </a:cxn>
              <a:cxn ang="0">
                <a:pos x="413" y="395"/>
              </a:cxn>
              <a:cxn ang="0">
                <a:pos x="410" y="377"/>
              </a:cxn>
              <a:cxn ang="0">
                <a:pos x="361" y="416"/>
              </a:cxn>
              <a:cxn ang="0">
                <a:pos x="299" y="439"/>
              </a:cxn>
              <a:cxn ang="0">
                <a:pos x="280" y="434"/>
              </a:cxn>
              <a:cxn ang="0">
                <a:pos x="131" y="305"/>
              </a:cxn>
              <a:cxn ang="0">
                <a:pos x="127" y="300"/>
              </a:cxn>
              <a:cxn ang="0">
                <a:pos x="36" y="121"/>
              </a:cxn>
              <a:cxn ang="0">
                <a:pos x="35" y="112"/>
              </a:cxn>
              <a:cxn ang="0">
                <a:pos x="69" y="50"/>
              </a:cxn>
              <a:cxn ang="0">
                <a:pos x="87" y="36"/>
              </a:cxn>
              <a:cxn ang="0">
                <a:pos x="109" y="45"/>
              </a:cxn>
              <a:cxn ang="0">
                <a:pos x="144" y="133"/>
              </a:cxn>
              <a:cxn ang="0">
                <a:pos x="139" y="135"/>
              </a:cxn>
              <a:cxn ang="0">
                <a:pos x="96" y="208"/>
              </a:cxn>
              <a:cxn ang="0">
                <a:pos x="144" y="282"/>
              </a:cxn>
              <a:cxn ang="0">
                <a:pos x="148" y="287"/>
              </a:cxn>
              <a:cxn ang="0">
                <a:pos x="210" y="354"/>
              </a:cxn>
              <a:cxn ang="0">
                <a:pos x="283" y="341"/>
              </a:cxn>
              <a:cxn ang="0">
                <a:pos x="294" y="326"/>
              </a:cxn>
              <a:cxn ang="0">
                <a:pos x="370" y="382"/>
              </a:cxn>
              <a:cxn ang="0">
                <a:pos x="374" y="405"/>
              </a:cxn>
              <a:cxn ang="0">
                <a:pos x="325" y="242"/>
              </a:cxn>
              <a:cxn ang="0">
                <a:pos x="349" y="254"/>
              </a:cxn>
              <a:cxn ang="0">
                <a:pos x="235" y="101"/>
              </a:cxn>
              <a:cxn ang="0">
                <a:pos x="232" y="130"/>
              </a:cxn>
              <a:cxn ang="0">
                <a:pos x="232" y="53"/>
              </a:cxn>
              <a:cxn ang="0">
                <a:pos x="388" y="240"/>
              </a:cxn>
              <a:cxn ang="0">
                <a:pos x="411" y="252"/>
              </a:cxn>
              <a:cxn ang="0">
                <a:pos x="248" y="40"/>
              </a:cxn>
            </a:cxnLst>
            <a:rect l="0" t="0" r="r" b="b"/>
            <a:pathLst>
              <a:path w="426" h="474">
                <a:moveTo>
                  <a:pt x="219" y="191"/>
                </a:moveTo>
                <a:cubicBezTo>
                  <a:pt x="246" y="193"/>
                  <a:pt x="265" y="217"/>
                  <a:pt x="263" y="243"/>
                </a:cubicBezTo>
                <a:cubicBezTo>
                  <a:pt x="262" y="251"/>
                  <a:pt x="268" y="258"/>
                  <a:pt x="276" y="259"/>
                </a:cubicBezTo>
                <a:cubicBezTo>
                  <a:pt x="280" y="259"/>
                  <a:pt x="284" y="258"/>
                  <a:pt x="287" y="256"/>
                </a:cubicBezTo>
                <a:cubicBezTo>
                  <a:pt x="289" y="253"/>
                  <a:pt x="291" y="250"/>
                  <a:pt x="292" y="246"/>
                </a:cubicBezTo>
                <a:cubicBezTo>
                  <a:pt x="296" y="203"/>
                  <a:pt x="264" y="166"/>
                  <a:pt x="222" y="162"/>
                </a:cubicBezTo>
                <a:cubicBezTo>
                  <a:pt x="214" y="161"/>
                  <a:pt x="207" y="167"/>
                  <a:pt x="206" y="175"/>
                </a:cubicBezTo>
                <a:cubicBezTo>
                  <a:pt x="206" y="183"/>
                  <a:pt x="211" y="190"/>
                  <a:pt x="219" y="191"/>
                </a:cubicBezTo>
                <a:close/>
                <a:moveTo>
                  <a:pt x="410" y="377"/>
                </a:moveTo>
                <a:cubicBezTo>
                  <a:pt x="406" y="370"/>
                  <a:pt x="401" y="364"/>
                  <a:pt x="398" y="360"/>
                </a:cubicBezTo>
                <a:cubicBezTo>
                  <a:pt x="383" y="341"/>
                  <a:pt x="352" y="305"/>
                  <a:pt x="318" y="288"/>
                </a:cubicBezTo>
                <a:cubicBezTo>
                  <a:pt x="315" y="287"/>
                  <a:pt x="312" y="286"/>
                  <a:pt x="309" y="286"/>
                </a:cubicBezTo>
                <a:cubicBezTo>
                  <a:pt x="299" y="286"/>
                  <a:pt x="279" y="294"/>
                  <a:pt x="276" y="296"/>
                </a:cubicBezTo>
                <a:cubicBezTo>
                  <a:pt x="270" y="300"/>
                  <a:pt x="266" y="305"/>
                  <a:pt x="263" y="310"/>
                </a:cubicBezTo>
                <a:cubicBezTo>
                  <a:pt x="261" y="312"/>
                  <a:pt x="259" y="315"/>
                  <a:pt x="256" y="318"/>
                </a:cubicBezTo>
                <a:cubicBezTo>
                  <a:pt x="252" y="323"/>
                  <a:pt x="246" y="328"/>
                  <a:pt x="240" y="328"/>
                </a:cubicBezTo>
                <a:cubicBezTo>
                  <a:pt x="236" y="328"/>
                  <a:pt x="232" y="326"/>
                  <a:pt x="230" y="325"/>
                </a:cubicBezTo>
                <a:cubicBezTo>
                  <a:pt x="212" y="310"/>
                  <a:pt x="194" y="288"/>
                  <a:pt x="177" y="267"/>
                </a:cubicBezTo>
                <a:cubicBezTo>
                  <a:pt x="176" y="265"/>
                  <a:pt x="176" y="265"/>
                  <a:pt x="176" y="265"/>
                </a:cubicBezTo>
                <a:cubicBezTo>
                  <a:pt x="173" y="262"/>
                  <a:pt x="173" y="262"/>
                  <a:pt x="173" y="262"/>
                </a:cubicBezTo>
                <a:cubicBezTo>
                  <a:pt x="156" y="240"/>
                  <a:pt x="139" y="217"/>
                  <a:pt x="129" y="196"/>
                </a:cubicBezTo>
                <a:cubicBezTo>
                  <a:pt x="127" y="188"/>
                  <a:pt x="125" y="180"/>
                  <a:pt x="142" y="171"/>
                </a:cubicBezTo>
                <a:cubicBezTo>
                  <a:pt x="146" y="170"/>
                  <a:pt x="149" y="169"/>
                  <a:pt x="151" y="168"/>
                </a:cubicBezTo>
                <a:cubicBezTo>
                  <a:pt x="152" y="168"/>
                  <a:pt x="152" y="168"/>
                  <a:pt x="152" y="168"/>
                </a:cubicBezTo>
                <a:cubicBezTo>
                  <a:pt x="158" y="165"/>
                  <a:pt x="163" y="163"/>
                  <a:pt x="168" y="158"/>
                </a:cubicBezTo>
                <a:cubicBezTo>
                  <a:pt x="168" y="158"/>
                  <a:pt x="189" y="134"/>
                  <a:pt x="186" y="119"/>
                </a:cubicBezTo>
                <a:cubicBezTo>
                  <a:pt x="179" y="84"/>
                  <a:pt x="155" y="48"/>
                  <a:pt x="136" y="24"/>
                </a:cubicBezTo>
                <a:cubicBezTo>
                  <a:pt x="129" y="14"/>
                  <a:pt x="123" y="8"/>
                  <a:pt x="123" y="7"/>
                </a:cubicBezTo>
                <a:cubicBezTo>
                  <a:pt x="119" y="3"/>
                  <a:pt x="113" y="0"/>
                  <a:pt x="107" y="0"/>
                </a:cubicBezTo>
                <a:cubicBezTo>
                  <a:pt x="81" y="2"/>
                  <a:pt x="81" y="2"/>
                  <a:pt x="81" y="2"/>
                </a:cubicBezTo>
                <a:cubicBezTo>
                  <a:pt x="77" y="2"/>
                  <a:pt x="74" y="3"/>
                  <a:pt x="71" y="5"/>
                </a:cubicBezTo>
                <a:cubicBezTo>
                  <a:pt x="71" y="5"/>
                  <a:pt x="59" y="13"/>
                  <a:pt x="51" y="20"/>
                </a:cubicBezTo>
                <a:cubicBezTo>
                  <a:pt x="49" y="21"/>
                  <a:pt x="48" y="22"/>
                  <a:pt x="46" y="24"/>
                </a:cubicBezTo>
                <a:cubicBezTo>
                  <a:pt x="29" y="39"/>
                  <a:pt x="8" y="63"/>
                  <a:pt x="2" y="94"/>
                </a:cubicBezTo>
                <a:cubicBezTo>
                  <a:pt x="0" y="100"/>
                  <a:pt x="0" y="106"/>
                  <a:pt x="0" y="113"/>
                </a:cubicBezTo>
                <a:cubicBezTo>
                  <a:pt x="0" y="117"/>
                  <a:pt x="0" y="122"/>
                  <a:pt x="1" y="126"/>
                </a:cubicBezTo>
                <a:cubicBezTo>
                  <a:pt x="1" y="127"/>
                  <a:pt x="2" y="128"/>
                  <a:pt x="2" y="128"/>
                </a:cubicBezTo>
                <a:cubicBezTo>
                  <a:pt x="17" y="189"/>
                  <a:pt x="54" y="264"/>
                  <a:pt x="98" y="320"/>
                </a:cubicBezTo>
                <a:cubicBezTo>
                  <a:pt x="99" y="321"/>
                  <a:pt x="99" y="321"/>
                  <a:pt x="99" y="321"/>
                </a:cubicBezTo>
                <a:cubicBezTo>
                  <a:pt x="100" y="323"/>
                  <a:pt x="100" y="323"/>
                  <a:pt x="100" y="323"/>
                </a:cubicBezTo>
                <a:cubicBezTo>
                  <a:pt x="102" y="324"/>
                  <a:pt x="102" y="324"/>
                  <a:pt x="102" y="324"/>
                </a:cubicBezTo>
                <a:cubicBezTo>
                  <a:pt x="102" y="325"/>
                  <a:pt x="102" y="325"/>
                  <a:pt x="102" y="325"/>
                </a:cubicBezTo>
                <a:cubicBezTo>
                  <a:pt x="145" y="381"/>
                  <a:pt x="209" y="435"/>
                  <a:pt x="263" y="465"/>
                </a:cubicBezTo>
                <a:cubicBezTo>
                  <a:pt x="264" y="465"/>
                  <a:pt x="265" y="466"/>
                  <a:pt x="266" y="466"/>
                </a:cubicBezTo>
                <a:cubicBezTo>
                  <a:pt x="270" y="468"/>
                  <a:pt x="274" y="469"/>
                  <a:pt x="278" y="471"/>
                </a:cubicBezTo>
                <a:cubicBezTo>
                  <a:pt x="285" y="472"/>
                  <a:pt x="291" y="473"/>
                  <a:pt x="297" y="474"/>
                </a:cubicBezTo>
                <a:cubicBezTo>
                  <a:pt x="299" y="474"/>
                  <a:pt x="300" y="474"/>
                  <a:pt x="302" y="474"/>
                </a:cubicBezTo>
                <a:cubicBezTo>
                  <a:pt x="332" y="474"/>
                  <a:pt x="359" y="459"/>
                  <a:pt x="376" y="448"/>
                </a:cubicBezTo>
                <a:cubicBezTo>
                  <a:pt x="378" y="446"/>
                  <a:pt x="380" y="445"/>
                  <a:pt x="381" y="444"/>
                </a:cubicBezTo>
                <a:cubicBezTo>
                  <a:pt x="389" y="439"/>
                  <a:pt x="397" y="431"/>
                  <a:pt x="400" y="429"/>
                </a:cubicBezTo>
                <a:cubicBezTo>
                  <a:pt x="403" y="426"/>
                  <a:pt x="405" y="423"/>
                  <a:pt x="406" y="419"/>
                </a:cubicBezTo>
                <a:cubicBezTo>
                  <a:pt x="413" y="395"/>
                  <a:pt x="413" y="395"/>
                  <a:pt x="413" y="395"/>
                </a:cubicBezTo>
                <a:cubicBezTo>
                  <a:pt x="415" y="389"/>
                  <a:pt x="414" y="383"/>
                  <a:pt x="411" y="378"/>
                </a:cubicBezTo>
                <a:lnTo>
                  <a:pt x="410" y="377"/>
                </a:lnTo>
                <a:close/>
                <a:moveTo>
                  <a:pt x="374" y="405"/>
                </a:moveTo>
                <a:cubicBezTo>
                  <a:pt x="369" y="409"/>
                  <a:pt x="364" y="413"/>
                  <a:pt x="361" y="416"/>
                </a:cubicBezTo>
                <a:cubicBezTo>
                  <a:pt x="359" y="417"/>
                  <a:pt x="358" y="418"/>
                  <a:pt x="356" y="419"/>
                </a:cubicBezTo>
                <a:cubicBezTo>
                  <a:pt x="342" y="428"/>
                  <a:pt x="321" y="440"/>
                  <a:pt x="299" y="439"/>
                </a:cubicBezTo>
                <a:cubicBezTo>
                  <a:pt x="295" y="438"/>
                  <a:pt x="291" y="438"/>
                  <a:pt x="288" y="437"/>
                </a:cubicBezTo>
                <a:cubicBezTo>
                  <a:pt x="285" y="436"/>
                  <a:pt x="283" y="435"/>
                  <a:pt x="280" y="434"/>
                </a:cubicBezTo>
                <a:cubicBezTo>
                  <a:pt x="279" y="433"/>
                  <a:pt x="279" y="433"/>
                  <a:pt x="279" y="433"/>
                </a:cubicBezTo>
                <a:cubicBezTo>
                  <a:pt x="229" y="406"/>
                  <a:pt x="171" y="356"/>
                  <a:pt x="131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27" y="300"/>
                  <a:pt x="127" y="300"/>
                  <a:pt x="127" y="300"/>
                </a:cubicBezTo>
                <a:cubicBezTo>
                  <a:pt x="125" y="298"/>
                  <a:pt x="125" y="298"/>
                  <a:pt x="125" y="298"/>
                </a:cubicBezTo>
                <a:cubicBezTo>
                  <a:pt x="85" y="246"/>
                  <a:pt x="50" y="177"/>
                  <a:pt x="36" y="121"/>
                </a:cubicBezTo>
                <a:cubicBezTo>
                  <a:pt x="36" y="120"/>
                  <a:pt x="36" y="120"/>
                  <a:pt x="36" y="120"/>
                </a:cubicBezTo>
                <a:cubicBezTo>
                  <a:pt x="35" y="117"/>
                  <a:pt x="35" y="115"/>
                  <a:pt x="35" y="112"/>
                </a:cubicBezTo>
                <a:cubicBezTo>
                  <a:pt x="35" y="108"/>
                  <a:pt x="35" y="104"/>
                  <a:pt x="36" y="100"/>
                </a:cubicBezTo>
                <a:cubicBezTo>
                  <a:pt x="40" y="79"/>
                  <a:pt x="56" y="61"/>
                  <a:pt x="69" y="50"/>
                </a:cubicBezTo>
                <a:cubicBezTo>
                  <a:pt x="71" y="48"/>
                  <a:pt x="72" y="47"/>
                  <a:pt x="73" y="46"/>
                </a:cubicBezTo>
                <a:cubicBezTo>
                  <a:pt x="77" y="43"/>
                  <a:pt x="83" y="39"/>
                  <a:pt x="87" y="36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103" y="38"/>
                  <a:pt x="106" y="41"/>
                  <a:pt x="109" y="45"/>
                </a:cubicBezTo>
                <a:cubicBezTo>
                  <a:pt x="121" y="62"/>
                  <a:pt x="143" y="93"/>
                  <a:pt x="151" y="122"/>
                </a:cubicBezTo>
                <a:cubicBezTo>
                  <a:pt x="149" y="125"/>
                  <a:pt x="146" y="130"/>
                  <a:pt x="144" y="133"/>
                </a:cubicBezTo>
                <a:cubicBezTo>
                  <a:pt x="143" y="134"/>
                  <a:pt x="141" y="134"/>
                  <a:pt x="140" y="135"/>
                </a:cubicBezTo>
                <a:cubicBezTo>
                  <a:pt x="139" y="135"/>
                  <a:pt x="139" y="135"/>
                  <a:pt x="139" y="135"/>
                </a:cubicBezTo>
                <a:cubicBezTo>
                  <a:pt x="136" y="136"/>
                  <a:pt x="132" y="138"/>
                  <a:pt x="127" y="140"/>
                </a:cubicBezTo>
                <a:cubicBezTo>
                  <a:pt x="110" y="148"/>
                  <a:pt x="83" y="168"/>
                  <a:pt x="96" y="208"/>
                </a:cubicBezTo>
                <a:cubicBezTo>
                  <a:pt x="97" y="210"/>
                  <a:pt x="97" y="210"/>
                  <a:pt x="97" y="210"/>
                </a:cubicBezTo>
                <a:cubicBezTo>
                  <a:pt x="108" y="233"/>
                  <a:pt x="126" y="258"/>
                  <a:pt x="144" y="282"/>
                </a:cubicBezTo>
                <a:cubicBezTo>
                  <a:pt x="145" y="285"/>
                  <a:pt x="145" y="285"/>
                  <a:pt x="145" y="285"/>
                </a:cubicBezTo>
                <a:cubicBezTo>
                  <a:pt x="148" y="287"/>
                  <a:pt x="148" y="287"/>
                  <a:pt x="148" y="287"/>
                </a:cubicBezTo>
                <a:cubicBezTo>
                  <a:pt x="167" y="311"/>
                  <a:pt x="188" y="336"/>
                  <a:pt x="208" y="352"/>
                </a:cubicBezTo>
                <a:cubicBezTo>
                  <a:pt x="210" y="354"/>
                  <a:pt x="210" y="354"/>
                  <a:pt x="210" y="354"/>
                </a:cubicBezTo>
                <a:cubicBezTo>
                  <a:pt x="215" y="357"/>
                  <a:pt x="225" y="363"/>
                  <a:pt x="240" y="363"/>
                </a:cubicBezTo>
                <a:cubicBezTo>
                  <a:pt x="256" y="363"/>
                  <a:pt x="270" y="356"/>
                  <a:pt x="283" y="341"/>
                </a:cubicBezTo>
                <a:cubicBezTo>
                  <a:pt x="287" y="336"/>
                  <a:pt x="290" y="332"/>
                  <a:pt x="291" y="329"/>
                </a:cubicBezTo>
                <a:cubicBezTo>
                  <a:pt x="292" y="328"/>
                  <a:pt x="293" y="327"/>
                  <a:pt x="294" y="326"/>
                </a:cubicBezTo>
                <a:cubicBezTo>
                  <a:pt x="297" y="325"/>
                  <a:pt x="303" y="323"/>
                  <a:pt x="307" y="322"/>
                </a:cubicBezTo>
                <a:cubicBezTo>
                  <a:pt x="334" y="337"/>
                  <a:pt x="360" y="368"/>
                  <a:pt x="370" y="382"/>
                </a:cubicBezTo>
                <a:cubicBezTo>
                  <a:pt x="372" y="384"/>
                  <a:pt x="375" y="388"/>
                  <a:pt x="378" y="391"/>
                </a:cubicBezTo>
                <a:lnTo>
                  <a:pt x="374" y="405"/>
                </a:lnTo>
                <a:close/>
                <a:moveTo>
                  <a:pt x="232" y="130"/>
                </a:moveTo>
                <a:cubicBezTo>
                  <a:pt x="289" y="135"/>
                  <a:pt x="331" y="185"/>
                  <a:pt x="325" y="242"/>
                </a:cubicBezTo>
                <a:cubicBezTo>
                  <a:pt x="325" y="250"/>
                  <a:pt x="331" y="257"/>
                  <a:pt x="339" y="257"/>
                </a:cubicBezTo>
                <a:cubicBezTo>
                  <a:pt x="343" y="258"/>
                  <a:pt x="346" y="256"/>
                  <a:pt x="349" y="254"/>
                </a:cubicBezTo>
                <a:cubicBezTo>
                  <a:pt x="352" y="252"/>
                  <a:pt x="354" y="248"/>
                  <a:pt x="354" y="244"/>
                </a:cubicBezTo>
                <a:cubicBezTo>
                  <a:pt x="361" y="172"/>
                  <a:pt x="307" y="107"/>
                  <a:pt x="235" y="101"/>
                </a:cubicBezTo>
                <a:cubicBezTo>
                  <a:pt x="227" y="100"/>
                  <a:pt x="220" y="106"/>
                  <a:pt x="219" y="114"/>
                </a:cubicBezTo>
                <a:cubicBezTo>
                  <a:pt x="219" y="122"/>
                  <a:pt x="224" y="129"/>
                  <a:pt x="232" y="130"/>
                </a:cubicBezTo>
                <a:close/>
                <a:moveTo>
                  <a:pt x="248" y="40"/>
                </a:moveTo>
                <a:cubicBezTo>
                  <a:pt x="240" y="39"/>
                  <a:pt x="233" y="45"/>
                  <a:pt x="232" y="53"/>
                </a:cubicBezTo>
                <a:cubicBezTo>
                  <a:pt x="231" y="61"/>
                  <a:pt x="237" y="68"/>
                  <a:pt x="245" y="69"/>
                </a:cubicBezTo>
                <a:cubicBezTo>
                  <a:pt x="332" y="77"/>
                  <a:pt x="395" y="154"/>
                  <a:pt x="388" y="240"/>
                </a:cubicBezTo>
                <a:cubicBezTo>
                  <a:pt x="387" y="248"/>
                  <a:pt x="393" y="255"/>
                  <a:pt x="401" y="256"/>
                </a:cubicBezTo>
                <a:cubicBezTo>
                  <a:pt x="405" y="256"/>
                  <a:pt x="408" y="255"/>
                  <a:pt x="411" y="252"/>
                </a:cubicBezTo>
                <a:cubicBezTo>
                  <a:pt x="414" y="250"/>
                  <a:pt x="416" y="247"/>
                  <a:pt x="416" y="243"/>
                </a:cubicBezTo>
                <a:cubicBezTo>
                  <a:pt x="426" y="140"/>
                  <a:pt x="350" y="49"/>
                  <a:pt x="248" y="40"/>
                </a:cubicBezTo>
                <a:close/>
              </a:path>
            </a:pathLst>
          </a:custGeom>
          <a:solidFill>
            <a:srgbClr val="5D4642"/>
          </a:solidFill>
          <a:ln w="9525">
            <a:noFill/>
            <a:round/>
            <a:headEnd/>
            <a:tailEnd/>
          </a:ln>
        </p:spPr>
        <p:txBody>
          <a:bodyPr vert="horz" wrap="square" lIns="69503" tIns="34752" rIns="69503" bIns="34752" numCol="1" anchor="t" anchorCtr="0" compatLnSpc="1">
            <a:prstTxWarp prst="textNoShape">
              <a:avLst/>
            </a:prstTxWarp>
          </a:bodyPr>
          <a:lstStyle/>
          <a:p>
            <a:endParaRPr lang="en-US" sz="1400">
              <a:solidFill>
                <a:prstClr val="black"/>
              </a:solidFill>
            </a:endParaRPr>
          </a:p>
        </p:txBody>
      </p:sp>
      <p:pic>
        <p:nvPicPr>
          <p:cNvPr id="70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1303" y="3744968"/>
            <a:ext cx="673054" cy="644849"/>
          </a:xfrm>
          <a:prstGeom prst="rect">
            <a:avLst/>
          </a:prstGeom>
        </p:spPr>
      </p:pic>
      <p:pic>
        <p:nvPicPr>
          <p:cNvPr id="74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1844" y="4966672"/>
            <a:ext cx="4418672" cy="670147"/>
          </a:xfrm>
          <a:prstGeom prst="rect">
            <a:avLst/>
          </a:prstGeom>
        </p:spPr>
      </p:pic>
      <p:sp>
        <p:nvSpPr>
          <p:cNvPr id="33" name="AutoShape 2" descr="https://moneyandyou.ru/wp-content/uploads/2017/08/6456598f0f0b7337cf17b2f133042775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5" name="TextBox 74"/>
          <p:cNvSpPr txBox="1"/>
          <p:nvPr/>
        </p:nvSpPr>
        <p:spPr>
          <a:xfrm>
            <a:off x="603323" y="3824684"/>
            <a:ext cx="1188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8E0000"/>
                </a:solidFill>
              </a:rPr>
              <a:t>5,5%</a:t>
            </a:r>
            <a:endParaRPr lang="ru-RU" sz="2400" b="1" i="1" dirty="0">
              <a:solidFill>
                <a:srgbClr val="8E0000"/>
              </a:solidFill>
            </a:endParaRPr>
          </a:p>
        </p:txBody>
      </p:sp>
      <p:pic>
        <p:nvPicPr>
          <p:cNvPr id="77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2317" y="2411729"/>
            <a:ext cx="673054" cy="644849"/>
          </a:xfrm>
          <a:prstGeom prst="rect">
            <a:avLst/>
          </a:prstGeom>
        </p:spPr>
      </p:pic>
      <p:pic>
        <p:nvPicPr>
          <p:cNvPr id="78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7975" y="4916233"/>
            <a:ext cx="673054" cy="64484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26825" y="2472543"/>
            <a:ext cx="10082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i="1" dirty="0" smtClean="0">
                <a:solidFill>
                  <a:srgbClr val="8E0000"/>
                </a:solidFill>
              </a:rPr>
              <a:t>5%</a:t>
            </a:r>
            <a:endParaRPr lang="ru-RU" sz="2600" b="1" i="1" dirty="0">
              <a:solidFill>
                <a:srgbClr val="8E000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95876" y="4966672"/>
            <a:ext cx="85727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i="1" dirty="0" smtClean="0">
                <a:solidFill>
                  <a:srgbClr val="8E0000"/>
                </a:solidFill>
              </a:rPr>
              <a:t>10%</a:t>
            </a:r>
            <a:endParaRPr lang="ru-RU" sz="2600" b="1" i="1" dirty="0">
              <a:solidFill>
                <a:srgbClr val="8E0000"/>
              </a:solidFill>
            </a:endParaRPr>
          </a:p>
        </p:txBody>
      </p:sp>
      <p:sp>
        <p:nvSpPr>
          <p:cNvPr id="79" name="object 12"/>
          <p:cNvSpPr txBox="1"/>
          <p:nvPr/>
        </p:nvSpPr>
        <p:spPr>
          <a:xfrm>
            <a:off x="1043481" y="2433284"/>
            <a:ext cx="835842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dirty="0"/>
              <a:t>для участников программы «повышение производительности труда», программы «Выращивание», промышленных кластеров и социальных предпринимателей, осуществляющих деятельность на территориях моногородов </a:t>
            </a:r>
            <a:r>
              <a:rPr lang="ru-RU" sz="1600" dirty="0" smtClean="0"/>
              <a:t>НО при </a:t>
            </a:r>
            <a:r>
              <a:rPr lang="ru-RU" sz="1600" dirty="0"/>
              <a:t>условии залога движимого/недвижимого имущества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81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6965" y="3737771"/>
            <a:ext cx="8358420" cy="1057318"/>
          </a:xfrm>
          <a:prstGeom prst="rect">
            <a:avLst/>
          </a:prstGeom>
        </p:spPr>
      </p:pic>
      <p:sp>
        <p:nvSpPr>
          <p:cNvPr id="80" name="object 12"/>
          <p:cNvSpPr txBox="1"/>
          <p:nvPr/>
        </p:nvSpPr>
        <p:spPr>
          <a:xfrm>
            <a:off x="1589586" y="3866936"/>
            <a:ext cx="805317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dirty="0"/>
              <a:t>в рамках программы «Персональный рост» с условием создания субъектом малого и среднего предпринимательства новых рабочих мест, из расчета на каждые полученные 500 тысяч рублей – одно рабочее место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2" name="object 12"/>
          <p:cNvSpPr txBox="1"/>
          <p:nvPr/>
        </p:nvSpPr>
        <p:spPr>
          <a:xfrm>
            <a:off x="1294418" y="5160347"/>
            <a:ext cx="402658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dirty="0"/>
              <a:t>для остальных малых и средних предприятий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3347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380749" y="4555883"/>
            <a:ext cx="2838450" cy="2305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92472"/>
              </p:ext>
            </p:extLst>
          </p:nvPr>
        </p:nvGraphicFramePr>
        <p:xfrm>
          <a:off x="278661" y="1423434"/>
          <a:ext cx="11691937" cy="38354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195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449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210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650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94138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21601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Сумма 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8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Срок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Ставка по кредиту общая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Льготная*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Обеспечение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94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545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218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</a:rPr>
                        <a:t>   от 50 тыс. руб. до 100 тыс. руб.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Century Gothic" panose="020B0502020202020204" pitchFamily="34" charset="0"/>
                        </a:rPr>
                        <a:t>    </a:t>
                      </a:r>
                      <a:r>
                        <a:rPr lang="ru-RU" sz="1600" b="1" dirty="0">
                          <a:latin typeface="Century Gothic" panose="020B0502020202020204" pitchFamily="34" charset="0"/>
                        </a:rPr>
                        <a:t>6 - 24 мес.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Century Gothic" panose="020B0502020202020204" pitchFamily="34" charset="0"/>
                        </a:rPr>
                        <a:t>9,5%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        </a:t>
                      </a:r>
                      <a:r>
                        <a:rPr lang="ru-RU" altLang="ru-RU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6,5%</a:t>
                      </a:r>
                    </a:p>
                  </a:txBody>
                  <a:tcPr marL="91426" marR="91426" marT="45702" marB="45702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entury Gothic" panose="020B0502020202020204" pitchFamily="34" charset="0"/>
                        </a:rPr>
                        <a:t>                  </a:t>
                      </a:r>
                      <a:r>
                        <a:rPr lang="ru-RU" sz="1600" b="1" dirty="0">
                          <a:latin typeface="Century Gothic" panose="020B0502020202020204" pitchFamily="34" charset="0"/>
                        </a:rPr>
                        <a:t>без обеспечения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3677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</a:rPr>
                        <a:t>   от </a:t>
                      </a:r>
                      <a:r>
                        <a:rPr lang="en-US" sz="1600" b="1" dirty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</a:rPr>
                        <a:t>50</a:t>
                      </a:r>
                      <a:r>
                        <a:rPr lang="ru-RU" sz="1600" b="1" dirty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</a:rPr>
                        <a:t> тыс. руб. до 200 тыс. руб. 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dirty="0">
                          <a:latin typeface="Century Gothic" panose="020B0502020202020204" pitchFamily="34" charset="0"/>
                        </a:rPr>
                        <a:t>    </a:t>
                      </a:r>
                      <a:r>
                        <a:rPr lang="ru-RU" sz="1600" b="1" dirty="0">
                          <a:latin typeface="Century Gothic" panose="020B0502020202020204" pitchFamily="34" charset="0"/>
                        </a:rPr>
                        <a:t>6 - 24 мес.</a:t>
                      </a:r>
                      <a:endParaRPr lang="ru-RU" altLang="ru-RU" sz="16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800" dirty="0">
                          <a:latin typeface="Century Gothic" panose="020B0502020202020204" pitchFamily="34" charset="0"/>
                        </a:rPr>
                        <a:t>6,5% </a:t>
                      </a:r>
                      <a:endParaRPr lang="ru-RU" sz="18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6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        3,5%</a:t>
                      </a:r>
                    </a:p>
                  </a:txBody>
                  <a:tcPr marL="91426" marR="91426" marT="45702" marB="45702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Century Gothic" panose="020B0502020202020204" pitchFamily="34" charset="0"/>
                        </a:rPr>
                        <a:t>поручительство физического лица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2806"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  </a:t>
                      </a:r>
                      <a:r>
                        <a:rPr lang="ru-RU" sz="1600" b="1" dirty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</a:rPr>
                        <a:t>от </a:t>
                      </a:r>
                      <a:r>
                        <a:rPr lang="en-US" sz="1600" b="1" dirty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</a:rPr>
                        <a:t>50</a:t>
                      </a:r>
                      <a:r>
                        <a:rPr lang="ru-RU" sz="1600" b="1" dirty="0">
                          <a:solidFill>
                            <a:srgbClr val="5F4643"/>
                          </a:solidFill>
                          <a:latin typeface="Century Gothic" panose="020B0502020202020204" pitchFamily="34" charset="0"/>
                        </a:rPr>
                        <a:t> тыс. руб. до 500 тыс. руб.** </a:t>
                      </a:r>
                      <a:endParaRPr lang="ru-RU" sz="1600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Century Gothic" panose="020B0502020202020204" pitchFamily="34" charset="0"/>
                        </a:rPr>
                        <a:t>В режим ПГ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Century Gothic" panose="020B0502020202020204" pitchFamily="34" charset="0"/>
                        </a:rPr>
                        <a:t>     </a:t>
                      </a:r>
                      <a:r>
                        <a:rPr lang="ru-RU" sz="1600" b="1" dirty="0">
                          <a:latin typeface="Century Gothic" panose="020B0502020202020204" pitchFamily="34" charset="0"/>
                        </a:rPr>
                        <a:t>6 - 24 мес.</a:t>
                      </a:r>
                      <a:endParaRPr lang="ru-RU" sz="1600" dirty="0">
                        <a:latin typeface="Century Gothic" panose="020B0502020202020204" pitchFamily="34" charset="0"/>
                      </a:endParaRP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dirty="0">
                          <a:latin typeface="Century Gothic" panose="020B0502020202020204" pitchFamily="34" charset="0"/>
                        </a:rPr>
                        <a:t>       </a:t>
                      </a:r>
                      <a:r>
                        <a:rPr lang="ru-RU" altLang="ru-RU" sz="1800" b="0" dirty="0">
                          <a:latin typeface="Century Gothic" panose="020B0502020202020204" pitchFamily="34" charset="0"/>
                        </a:rPr>
                        <a:t>3,5% </a:t>
                      </a:r>
                      <a:endParaRPr lang="ru-RU" sz="1800" b="0" dirty="0">
                        <a:latin typeface="Century Gothic" panose="020B0502020202020204" pitchFamily="34" charset="0"/>
                      </a:endParaRPr>
                    </a:p>
                    <a:p>
                      <a:endParaRPr lang="ru-RU" dirty="0"/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6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          </a:t>
                      </a:r>
                      <a:r>
                        <a:rPr lang="ru-RU" altLang="ru-RU" sz="1600" b="1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1%</a:t>
                      </a:r>
                    </a:p>
                  </a:txBody>
                  <a:tcPr marL="91426" marR="91426" marT="45702" marB="45702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latin typeface="Century Gothic" panose="020B0502020202020204" pitchFamily="34" charset="0"/>
                        </a:rPr>
                        <a:t>1)залог и солидарное поручительство физических и/или юридических лиц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Century Gothic" panose="020B0502020202020204" pitchFamily="34" charset="0"/>
                        </a:rPr>
                        <a:t>После режима ПГ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Century Gothic" panose="020B0502020202020204" pitchFamily="34" charset="0"/>
                        </a:rPr>
                        <a:t>     </a:t>
                      </a:r>
                      <a:r>
                        <a:rPr lang="ru-RU" sz="1600" b="1" dirty="0">
                          <a:latin typeface="Century Gothic" panose="020B0502020202020204" pitchFamily="34" charset="0"/>
                        </a:rPr>
                        <a:t>6 - 36 мес.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Century Gothic" panose="020B0502020202020204" pitchFamily="34" charset="0"/>
                        </a:rPr>
                        <a:t>   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5397871"/>
                  </a:ext>
                </a:extLst>
              </a:tr>
              <a:tr h="5363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Century Gothic" panose="020B0502020202020204" pitchFamily="34" charset="0"/>
                        </a:rPr>
                        <a:t>2)солидарное поручительство 2-х и более физических лиц</a:t>
                      </a:r>
                    </a:p>
                  </a:txBody>
                  <a:tcPr marL="91426" marR="91426" marT="45702" marB="45702" anchor="ctr">
                    <a:lnL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54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85441462"/>
                  </a:ext>
                </a:extLst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8" name="AutoShape 14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2" name="AutoShape 18" descr="https://icon-library.com/images/852492_times.sv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55575" y="5245341"/>
            <a:ext cx="114505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* 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Для самозанятых, реализующих приоритетные проекты и осуществляющих деятельность на территории моногородов </a:t>
            </a:r>
          </a:p>
        </p:txBody>
      </p:sp>
      <p:grpSp>
        <p:nvGrpSpPr>
          <p:cNvPr id="25" name="Group 63"/>
          <p:cNvGrpSpPr/>
          <p:nvPr/>
        </p:nvGrpSpPr>
        <p:grpSpPr>
          <a:xfrm>
            <a:off x="774051" y="95249"/>
            <a:ext cx="610265" cy="666216"/>
            <a:chOff x="1160860" y="4420891"/>
            <a:chExt cx="674589" cy="679748"/>
          </a:xfrm>
          <a:solidFill>
            <a:schemeClr val="bg1"/>
          </a:solidFill>
        </p:grpSpPr>
        <p:sp>
          <p:nvSpPr>
            <p:cNvPr id="27" name="Freeform 148"/>
            <p:cNvSpPr>
              <a:spLocks noEditPoints="1"/>
            </p:cNvSpPr>
            <p:nvPr/>
          </p:nvSpPr>
          <p:spPr bwMode="auto">
            <a:xfrm>
              <a:off x="1160860" y="4420891"/>
              <a:ext cx="674589" cy="537864"/>
            </a:xfrm>
            <a:custGeom>
              <a:avLst/>
              <a:gdLst>
                <a:gd name="T0" fmla="*/ 611 w 613"/>
                <a:gd name="T1" fmla="*/ 288 h 489"/>
                <a:gd name="T2" fmla="*/ 578 w 613"/>
                <a:gd name="T3" fmla="*/ 167 h 489"/>
                <a:gd name="T4" fmla="*/ 574 w 613"/>
                <a:gd name="T5" fmla="*/ 160 h 489"/>
                <a:gd name="T6" fmla="*/ 390 w 613"/>
                <a:gd name="T7" fmla="*/ 13 h 489"/>
                <a:gd name="T8" fmla="*/ 251 w 613"/>
                <a:gd name="T9" fmla="*/ 7 h 489"/>
                <a:gd name="T10" fmla="*/ 149 w 613"/>
                <a:gd name="T11" fmla="*/ 45 h 489"/>
                <a:gd name="T12" fmla="*/ 100 w 613"/>
                <a:gd name="T13" fmla="*/ 82 h 489"/>
                <a:gd name="T14" fmla="*/ 11 w 613"/>
                <a:gd name="T15" fmla="*/ 380 h 489"/>
                <a:gd name="T16" fmla="*/ 35 w 613"/>
                <a:gd name="T17" fmla="*/ 444 h 489"/>
                <a:gd name="T18" fmla="*/ 63 w 613"/>
                <a:gd name="T19" fmla="*/ 464 h 489"/>
                <a:gd name="T20" fmla="*/ 45 w 613"/>
                <a:gd name="T21" fmla="*/ 433 h 489"/>
                <a:gd name="T22" fmla="*/ 28 w 613"/>
                <a:gd name="T23" fmla="*/ 384 h 489"/>
                <a:gd name="T24" fmla="*/ 79 w 613"/>
                <a:gd name="T25" fmla="*/ 307 h 489"/>
                <a:gd name="T26" fmla="*/ 124 w 613"/>
                <a:gd name="T27" fmla="*/ 331 h 489"/>
                <a:gd name="T28" fmla="*/ 96 w 613"/>
                <a:gd name="T29" fmla="*/ 300 h 489"/>
                <a:gd name="T30" fmla="*/ 262 w 613"/>
                <a:gd name="T31" fmla="*/ 214 h 489"/>
                <a:gd name="T32" fmla="*/ 168 w 613"/>
                <a:gd name="T33" fmla="*/ 164 h 489"/>
                <a:gd name="T34" fmla="*/ 306 w 613"/>
                <a:gd name="T35" fmla="*/ 116 h 489"/>
                <a:gd name="T36" fmla="*/ 395 w 613"/>
                <a:gd name="T37" fmla="*/ 122 h 489"/>
                <a:gd name="T38" fmla="*/ 463 w 613"/>
                <a:gd name="T39" fmla="*/ 131 h 489"/>
                <a:gd name="T40" fmla="*/ 501 w 613"/>
                <a:gd name="T41" fmla="*/ 272 h 489"/>
                <a:gd name="T42" fmla="*/ 515 w 613"/>
                <a:gd name="T43" fmla="*/ 339 h 489"/>
                <a:gd name="T44" fmla="*/ 528 w 613"/>
                <a:gd name="T45" fmla="*/ 272 h 489"/>
                <a:gd name="T46" fmla="*/ 572 w 613"/>
                <a:gd name="T47" fmla="*/ 400 h 489"/>
                <a:gd name="T48" fmla="*/ 564 w 613"/>
                <a:gd name="T49" fmla="*/ 418 h 489"/>
                <a:gd name="T50" fmla="*/ 600 w 613"/>
                <a:gd name="T51" fmla="*/ 390 h 489"/>
                <a:gd name="T52" fmla="*/ 509 w 613"/>
                <a:gd name="T53" fmla="*/ 101 h 489"/>
                <a:gd name="T54" fmla="*/ 483 w 613"/>
                <a:gd name="T55" fmla="*/ 81 h 489"/>
                <a:gd name="T56" fmla="*/ 273 w 613"/>
                <a:gd name="T57" fmla="*/ 22 h 489"/>
                <a:gd name="T58" fmla="*/ 110 w 613"/>
                <a:gd name="T59" fmla="*/ 92 h 489"/>
                <a:gd name="T60" fmla="*/ 224 w 613"/>
                <a:gd name="T61" fmla="*/ 29 h 489"/>
                <a:gd name="T62" fmla="*/ 105 w 613"/>
                <a:gd name="T63" fmla="*/ 103 h 489"/>
                <a:gd name="T64" fmla="*/ 49 w 613"/>
                <a:gd name="T65" fmla="*/ 172 h 489"/>
                <a:gd name="T66" fmla="*/ 39 w 613"/>
                <a:gd name="T67" fmla="*/ 257 h 489"/>
                <a:gd name="T68" fmla="*/ 107 w 613"/>
                <a:gd name="T69" fmla="*/ 132 h 489"/>
                <a:gd name="T70" fmla="*/ 155 w 613"/>
                <a:gd name="T71" fmla="*/ 156 h 489"/>
                <a:gd name="T72" fmla="*/ 231 w 613"/>
                <a:gd name="T73" fmla="*/ 47 h 489"/>
                <a:gd name="T74" fmla="*/ 252 w 613"/>
                <a:gd name="T75" fmla="*/ 66 h 489"/>
                <a:gd name="T76" fmla="*/ 327 w 613"/>
                <a:gd name="T77" fmla="*/ 32 h 489"/>
                <a:gd name="T78" fmla="*/ 280 w 613"/>
                <a:gd name="T79" fmla="*/ 66 h 489"/>
                <a:gd name="T80" fmla="*/ 365 w 613"/>
                <a:gd name="T81" fmla="*/ 100 h 489"/>
                <a:gd name="T82" fmla="*/ 387 w 613"/>
                <a:gd name="T83" fmla="*/ 57 h 489"/>
                <a:gd name="T84" fmla="*/ 354 w 613"/>
                <a:gd name="T85" fmla="*/ 29 h 489"/>
                <a:gd name="T86" fmla="*/ 385 w 613"/>
                <a:gd name="T87" fmla="*/ 31 h 489"/>
                <a:gd name="T88" fmla="*/ 382 w 613"/>
                <a:gd name="T89" fmla="*/ 41 h 489"/>
                <a:gd name="T90" fmla="*/ 411 w 613"/>
                <a:gd name="T91" fmla="*/ 60 h 489"/>
                <a:gd name="T92" fmla="*/ 497 w 613"/>
                <a:gd name="T93" fmla="*/ 114 h 489"/>
                <a:gd name="T94" fmla="*/ 564 w 613"/>
                <a:gd name="T95" fmla="*/ 252 h 489"/>
                <a:gd name="T96" fmla="*/ 480 w 613"/>
                <a:gd name="T97" fmla="*/ 131 h 489"/>
                <a:gd name="T98" fmla="*/ 572 w 613"/>
                <a:gd name="T99" fmla="*/ 249 h 489"/>
                <a:gd name="T100" fmla="*/ 550 w 613"/>
                <a:gd name="T101" fmla="*/ 160 h 489"/>
                <a:gd name="T102" fmla="*/ 561 w 613"/>
                <a:gd name="T103" fmla="*/ 167 h 489"/>
                <a:gd name="T104" fmla="*/ 587 w 613"/>
                <a:gd name="T105" fmla="*/ 231 h 489"/>
                <a:gd name="T106" fmla="*/ 588 w 613"/>
                <a:gd name="T107" fmla="*/ 256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13" h="489">
                  <a:moveTo>
                    <a:pt x="600" y="390"/>
                  </a:moveTo>
                  <a:cubicBezTo>
                    <a:pt x="600" y="390"/>
                    <a:pt x="600" y="390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lose/>
                  <a:moveTo>
                    <a:pt x="611" y="288"/>
                  </a:moveTo>
                  <a:cubicBezTo>
                    <a:pt x="609" y="266"/>
                    <a:pt x="606" y="245"/>
                    <a:pt x="600" y="224"/>
                  </a:cubicBezTo>
                  <a:cubicBezTo>
                    <a:pt x="600" y="224"/>
                    <a:pt x="600" y="224"/>
                    <a:pt x="600" y="224"/>
                  </a:cubicBezTo>
                  <a:cubicBezTo>
                    <a:pt x="600" y="224"/>
                    <a:pt x="600" y="224"/>
                    <a:pt x="600" y="224"/>
                  </a:cubicBezTo>
                  <a:cubicBezTo>
                    <a:pt x="594" y="204"/>
                    <a:pt x="587" y="185"/>
                    <a:pt x="578" y="167"/>
                  </a:cubicBezTo>
                  <a:cubicBezTo>
                    <a:pt x="577" y="167"/>
                    <a:pt x="577" y="167"/>
                    <a:pt x="577" y="167"/>
                  </a:cubicBezTo>
                  <a:cubicBezTo>
                    <a:pt x="577" y="166"/>
                    <a:pt x="577" y="166"/>
                    <a:pt x="577" y="165"/>
                  </a:cubicBezTo>
                  <a:cubicBezTo>
                    <a:pt x="576" y="164"/>
                    <a:pt x="575" y="163"/>
                    <a:pt x="575" y="162"/>
                  </a:cubicBezTo>
                  <a:cubicBezTo>
                    <a:pt x="574" y="161"/>
                    <a:pt x="574" y="160"/>
                    <a:pt x="574" y="160"/>
                  </a:cubicBezTo>
                  <a:cubicBezTo>
                    <a:pt x="557" y="130"/>
                    <a:pt x="536" y="103"/>
                    <a:pt x="511" y="80"/>
                  </a:cubicBezTo>
                  <a:cubicBezTo>
                    <a:pt x="511" y="80"/>
                    <a:pt x="510" y="80"/>
                    <a:pt x="510" y="79"/>
                  </a:cubicBezTo>
                  <a:cubicBezTo>
                    <a:pt x="509" y="79"/>
                    <a:pt x="509" y="79"/>
                    <a:pt x="509" y="79"/>
                  </a:cubicBezTo>
                  <a:cubicBezTo>
                    <a:pt x="476" y="49"/>
                    <a:pt x="436" y="26"/>
                    <a:pt x="390" y="13"/>
                  </a:cubicBezTo>
                  <a:cubicBezTo>
                    <a:pt x="356" y="3"/>
                    <a:pt x="322" y="0"/>
                    <a:pt x="288" y="2"/>
                  </a:cubicBezTo>
                  <a:cubicBezTo>
                    <a:pt x="277" y="3"/>
                    <a:pt x="265" y="4"/>
                    <a:pt x="253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2" y="6"/>
                    <a:pt x="252" y="6"/>
                    <a:pt x="251" y="7"/>
                  </a:cubicBezTo>
                  <a:cubicBezTo>
                    <a:pt x="218" y="13"/>
                    <a:pt x="186" y="24"/>
                    <a:pt x="156" y="41"/>
                  </a:cubicBezTo>
                  <a:cubicBezTo>
                    <a:pt x="156" y="41"/>
                    <a:pt x="155" y="42"/>
                    <a:pt x="154" y="42"/>
                  </a:cubicBezTo>
                  <a:cubicBezTo>
                    <a:pt x="153" y="43"/>
                    <a:pt x="152" y="44"/>
                    <a:pt x="151" y="44"/>
                  </a:cubicBezTo>
                  <a:cubicBezTo>
                    <a:pt x="150" y="45"/>
                    <a:pt x="150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32" y="56"/>
                    <a:pt x="115" y="68"/>
                    <a:pt x="100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60" y="119"/>
                    <a:pt x="29" y="167"/>
                    <a:pt x="13" y="223"/>
                  </a:cubicBezTo>
                  <a:cubicBezTo>
                    <a:pt x="4" y="257"/>
                    <a:pt x="0" y="291"/>
                    <a:pt x="2" y="324"/>
                  </a:cubicBezTo>
                  <a:cubicBezTo>
                    <a:pt x="3" y="343"/>
                    <a:pt x="6" y="362"/>
                    <a:pt x="11" y="380"/>
                  </a:cubicBezTo>
                  <a:cubicBezTo>
                    <a:pt x="11" y="380"/>
                    <a:pt x="11" y="380"/>
                    <a:pt x="11" y="380"/>
                  </a:cubicBezTo>
                  <a:cubicBezTo>
                    <a:pt x="11" y="380"/>
                    <a:pt x="11" y="380"/>
                    <a:pt x="11" y="380"/>
                  </a:cubicBezTo>
                  <a:cubicBezTo>
                    <a:pt x="16" y="401"/>
                    <a:pt x="23" y="421"/>
                    <a:pt x="32" y="439"/>
                  </a:cubicBezTo>
                  <a:cubicBezTo>
                    <a:pt x="33" y="440"/>
                    <a:pt x="33" y="440"/>
                    <a:pt x="33" y="440"/>
                  </a:cubicBezTo>
                  <a:cubicBezTo>
                    <a:pt x="33" y="442"/>
                    <a:pt x="34" y="443"/>
                    <a:pt x="35" y="444"/>
                  </a:cubicBezTo>
                  <a:cubicBezTo>
                    <a:pt x="35" y="445"/>
                    <a:pt x="35" y="445"/>
                    <a:pt x="36" y="446"/>
                  </a:cubicBezTo>
                  <a:cubicBezTo>
                    <a:pt x="36" y="446"/>
                    <a:pt x="36" y="446"/>
                    <a:pt x="36" y="446"/>
                  </a:cubicBezTo>
                  <a:cubicBezTo>
                    <a:pt x="43" y="461"/>
                    <a:pt x="52" y="475"/>
                    <a:pt x="63" y="489"/>
                  </a:cubicBezTo>
                  <a:cubicBezTo>
                    <a:pt x="63" y="464"/>
                    <a:pt x="63" y="464"/>
                    <a:pt x="63" y="464"/>
                  </a:cubicBezTo>
                  <a:cubicBezTo>
                    <a:pt x="59" y="459"/>
                    <a:pt x="56" y="453"/>
                    <a:pt x="53" y="448"/>
                  </a:cubicBezTo>
                  <a:cubicBezTo>
                    <a:pt x="51" y="444"/>
                    <a:pt x="49" y="441"/>
                    <a:pt x="47" y="438"/>
                  </a:cubicBezTo>
                  <a:cubicBezTo>
                    <a:pt x="47" y="436"/>
                    <a:pt x="46" y="435"/>
                    <a:pt x="46" y="434"/>
                  </a:cubicBezTo>
                  <a:cubicBezTo>
                    <a:pt x="45" y="433"/>
                    <a:pt x="45" y="433"/>
                    <a:pt x="45" y="433"/>
                  </a:cubicBezTo>
                  <a:cubicBezTo>
                    <a:pt x="43" y="429"/>
                    <a:pt x="41" y="424"/>
                    <a:pt x="39" y="419"/>
                  </a:cubicBezTo>
                  <a:cubicBezTo>
                    <a:pt x="46" y="425"/>
                    <a:pt x="54" y="431"/>
                    <a:pt x="63" y="437"/>
                  </a:cubicBezTo>
                  <a:cubicBezTo>
                    <a:pt x="63" y="420"/>
                    <a:pt x="63" y="420"/>
                    <a:pt x="63" y="420"/>
                  </a:cubicBezTo>
                  <a:cubicBezTo>
                    <a:pt x="45" y="407"/>
                    <a:pt x="33" y="394"/>
                    <a:pt x="28" y="384"/>
                  </a:cubicBezTo>
                  <a:cubicBezTo>
                    <a:pt x="24" y="369"/>
                    <a:pt x="22" y="354"/>
                    <a:pt x="21" y="338"/>
                  </a:cubicBezTo>
                  <a:cubicBezTo>
                    <a:pt x="19" y="313"/>
                    <a:pt x="21" y="288"/>
                    <a:pt x="27" y="264"/>
                  </a:cubicBezTo>
                  <a:cubicBezTo>
                    <a:pt x="27" y="265"/>
                    <a:pt x="28" y="266"/>
                    <a:pt x="29" y="266"/>
                  </a:cubicBezTo>
                  <a:cubicBezTo>
                    <a:pt x="40" y="279"/>
                    <a:pt x="58" y="293"/>
                    <a:pt x="79" y="307"/>
                  </a:cubicBezTo>
                  <a:cubicBezTo>
                    <a:pt x="73" y="328"/>
                    <a:pt x="70" y="350"/>
                    <a:pt x="68" y="371"/>
                  </a:cubicBezTo>
                  <a:cubicBezTo>
                    <a:pt x="72" y="362"/>
                    <a:pt x="78" y="354"/>
                    <a:pt x="85" y="347"/>
                  </a:cubicBezTo>
                  <a:cubicBezTo>
                    <a:pt x="87" y="336"/>
                    <a:pt x="89" y="325"/>
                    <a:pt x="92" y="314"/>
                  </a:cubicBezTo>
                  <a:cubicBezTo>
                    <a:pt x="102" y="320"/>
                    <a:pt x="112" y="325"/>
                    <a:pt x="124" y="331"/>
                  </a:cubicBezTo>
                  <a:cubicBezTo>
                    <a:pt x="126" y="331"/>
                    <a:pt x="127" y="331"/>
                    <a:pt x="129" y="331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27" y="326"/>
                    <a:pt x="123" y="320"/>
                    <a:pt x="120" y="313"/>
                  </a:cubicBezTo>
                  <a:cubicBezTo>
                    <a:pt x="112" y="309"/>
                    <a:pt x="104" y="304"/>
                    <a:pt x="96" y="300"/>
                  </a:cubicBezTo>
                  <a:cubicBezTo>
                    <a:pt x="106" y="268"/>
                    <a:pt x="120" y="236"/>
                    <a:pt x="139" y="204"/>
                  </a:cubicBezTo>
                  <a:cubicBezTo>
                    <a:pt x="146" y="194"/>
                    <a:pt x="152" y="184"/>
                    <a:pt x="159" y="175"/>
                  </a:cubicBezTo>
                  <a:cubicBezTo>
                    <a:pt x="183" y="189"/>
                    <a:pt x="213" y="203"/>
                    <a:pt x="246" y="216"/>
                  </a:cubicBezTo>
                  <a:cubicBezTo>
                    <a:pt x="251" y="215"/>
                    <a:pt x="257" y="214"/>
                    <a:pt x="262" y="214"/>
                  </a:cubicBezTo>
                  <a:cubicBezTo>
                    <a:pt x="264" y="214"/>
                    <a:pt x="264" y="214"/>
                    <a:pt x="264" y="214"/>
                  </a:cubicBezTo>
                  <a:cubicBezTo>
                    <a:pt x="262" y="211"/>
                    <a:pt x="259" y="208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22" y="192"/>
                    <a:pt x="192" y="178"/>
                    <a:pt x="168" y="164"/>
                  </a:cubicBezTo>
                  <a:cubicBezTo>
                    <a:pt x="197" y="126"/>
                    <a:pt x="231" y="96"/>
                    <a:pt x="266" y="75"/>
                  </a:cubicBezTo>
                  <a:cubicBezTo>
                    <a:pt x="279" y="83"/>
                    <a:pt x="296" y="90"/>
                    <a:pt x="314" y="98"/>
                  </a:cubicBezTo>
                  <a:cubicBezTo>
                    <a:pt x="310" y="103"/>
                    <a:pt x="307" y="110"/>
                    <a:pt x="303" y="116"/>
                  </a:cubicBezTo>
                  <a:cubicBezTo>
                    <a:pt x="304" y="116"/>
                    <a:pt x="305" y="116"/>
                    <a:pt x="306" y="116"/>
                  </a:cubicBezTo>
                  <a:cubicBezTo>
                    <a:pt x="311" y="116"/>
                    <a:pt x="315" y="116"/>
                    <a:pt x="319" y="117"/>
                  </a:cubicBezTo>
                  <a:cubicBezTo>
                    <a:pt x="322" y="112"/>
                    <a:pt x="325" y="107"/>
                    <a:pt x="328" y="103"/>
                  </a:cubicBezTo>
                  <a:cubicBezTo>
                    <a:pt x="339" y="107"/>
                    <a:pt x="350" y="110"/>
                    <a:pt x="361" y="113"/>
                  </a:cubicBezTo>
                  <a:cubicBezTo>
                    <a:pt x="373" y="117"/>
                    <a:pt x="384" y="120"/>
                    <a:pt x="395" y="122"/>
                  </a:cubicBezTo>
                  <a:cubicBezTo>
                    <a:pt x="396" y="152"/>
                    <a:pt x="394" y="188"/>
                    <a:pt x="390" y="227"/>
                  </a:cubicBezTo>
                  <a:cubicBezTo>
                    <a:pt x="395" y="231"/>
                    <a:pt x="399" y="235"/>
                    <a:pt x="403" y="239"/>
                  </a:cubicBezTo>
                  <a:cubicBezTo>
                    <a:pt x="408" y="197"/>
                    <a:pt x="410" y="158"/>
                    <a:pt x="409" y="125"/>
                  </a:cubicBezTo>
                  <a:cubicBezTo>
                    <a:pt x="429" y="128"/>
                    <a:pt x="447" y="130"/>
                    <a:pt x="463" y="131"/>
                  </a:cubicBezTo>
                  <a:cubicBezTo>
                    <a:pt x="481" y="167"/>
                    <a:pt x="494" y="211"/>
                    <a:pt x="500" y="258"/>
                  </a:cubicBezTo>
                  <a:cubicBezTo>
                    <a:pt x="496" y="258"/>
                    <a:pt x="491" y="258"/>
                    <a:pt x="487" y="257"/>
                  </a:cubicBezTo>
                  <a:cubicBezTo>
                    <a:pt x="490" y="262"/>
                    <a:pt x="493" y="267"/>
                    <a:pt x="494" y="272"/>
                  </a:cubicBezTo>
                  <a:cubicBezTo>
                    <a:pt x="497" y="272"/>
                    <a:pt x="499" y="272"/>
                    <a:pt x="501" y="272"/>
                  </a:cubicBezTo>
                  <a:cubicBezTo>
                    <a:pt x="501" y="275"/>
                    <a:pt x="501" y="277"/>
                    <a:pt x="501" y="279"/>
                  </a:cubicBezTo>
                  <a:cubicBezTo>
                    <a:pt x="502" y="289"/>
                    <a:pt x="502" y="298"/>
                    <a:pt x="502" y="307"/>
                  </a:cubicBezTo>
                  <a:cubicBezTo>
                    <a:pt x="502" y="316"/>
                    <a:pt x="502" y="325"/>
                    <a:pt x="501" y="333"/>
                  </a:cubicBezTo>
                  <a:cubicBezTo>
                    <a:pt x="506" y="334"/>
                    <a:pt x="511" y="336"/>
                    <a:pt x="515" y="339"/>
                  </a:cubicBezTo>
                  <a:cubicBezTo>
                    <a:pt x="516" y="328"/>
                    <a:pt x="516" y="318"/>
                    <a:pt x="516" y="307"/>
                  </a:cubicBezTo>
                  <a:cubicBezTo>
                    <a:pt x="517" y="298"/>
                    <a:pt x="516" y="288"/>
                    <a:pt x="516" y="279"/>
                  </a:cubicBezTo>
                  <a:cubicBezTo>
                    <a:pt x="516" y="277"/>
                    <a:pt x="515" y="274"/>
                    <a:pt x="515" y="272"/>
                  </a:cubicBezTo>
                  <a:cubicBezTo>
                    <a:pt x="520" y="272"/>
                    <a:pt x="524" y="272"/>
                    <a:pt x="528" y="272"/>
                  </a:cubicBezTo>
                  <a:cubicBezTo>
                    <a:pt x="544" y="271"/>
                    <a:pt x="557" y="269"/>
                    <a:pt x="568" y="265"/>
                  </a:cubicBezTo>
                  <a:cubicBezTo>
                    <a:pt x="571" y="265"/>
                    <a:pt x="573" y="264"/>
                    <a:pt x="575" y="263"/>
                  </a:cubicBezTo>
                  <a:cubicBezTo>
                    <a:pt x="578" y="278"/>
                    <a:pt x="580" y="292"/>
                    <a:pt x="581" y="307"/>
                  </a:cubicBezTo>
                  <a:cubicBezTo>
                    <a:pt x="583" y="339"/>
                    <a:pt x="580" y="370"/>
                    <a:pt x="572" y="400"/>
                  </a:cubicBezTo>
                  <a:cubicBezTo>
                    <a:pt x="568" y="401"/>
                    <a:pt x="564" y="403"/>
                    <a:pt x="560" y="405"/>
                  </a:cubicBezTo>
                  <a:cubicBezTo>
                    <a:pt x="557" y="405"/>
                    <a:pt x="554" y="406"/>
                    <a:pt x="550" y="407"/>
                  </a:cubicBezTo>
                  <a:cubicBezTo>
                    <a:pt x="550" y="422"/>
                    <a:pt x="550" y="422"/>
                    <a:pt x="550" y="422"/>
                  </a:cubicBezTo>
                  <a:cubicBezTo>
                    <a:pt x="555" y="421"/>
                    <a:pt x="560" y="420"/>
                    <a:pt x="564" y="418"/>
                  </a:cubicBezTo>
                  <a:cubicBezTo>
                    <a:pt x="565" y="418"/>
                    <a:pt x="566" y="418"/>
                    <a:pt x="567" y="417"/>
                  </a:cubicBezTo>
                  <a:cubicBezTo>
                    <a:pt x="562" y="430"/>
                    <a:pt x="557" y="443"/>
                    <a:pt x="550" y="455"/>
                  </a:cubicBezTo>
                  <a:cubicBezTo>
                    <a:pt x="550" y="489"/>
                    <a:pt x="550" y="489"/>
                    <a:pt x="550" y="489"/>
                  </a:cubicBezTo>
                  <a:cubicBezTo>
                    <a:pt x="572" y="460"/>
                    <a:pt x="589" y="427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ubicBezTo>
                    <a:pt x="600" y="390"/>
                    <a:pt x="600" y="390"/>
                    <a:pt x="600" y="390"/>
                  </a:cubicBezTo>
                  <a:cubicBezTo>
                    <a:pt x="609" y="356"/>
                    <a:pt x="613" y="322"/>
                    <a:pt x="611" y="288"/>
                  </a:cubicBezTo>
                  <a:close/>
                  <a:moveTo>
                    <a:pt x="509" y="101"/>
                  </a:moveTo>
                  <a:cubicBezTo>
                    <a:pt x="510" y="103"/>
                    <a:pt x="510" y="104"/>
                    <a:pt x="510" y="104"/>
                  </a:cubicBezTo>
                  <a:cubicBezTo>
                    <a:pt x="510" y="105"/>
                    <a:pt x="510" y="105"/>
                    <a:pt x="510" y="106"/>
                  </a:cubicBezTo>
                  <a:cubicBezTo>
                    <a:pt x="510" y="106"/>
                    <a:pt x="510" y="106"/>
                    <a:pt x="510" y="106"/>
                  </a:cubicBezTo>
                  <a:cubicBezTo>
                    <a:pt x="501" y="97"/>
                    <a:pt x="492" y="89"/>
                    <a:pt x="483" y="81"/>
                  </a:cubicBezTo>
                  <a:cubicBezTo>
                    <a:pt x="492" y="87"/>
                    <a:pt x="501" y="94"/>
                    <a:pt x="509" y="101"/>
                  </a:cubicBezTo>
                  <a:close/>
                  <a:moveTo>
                    <a:pt x="239" y="29"/>
                  </a:moveTo>
                  <a:cubicBezTo>
                    <a:pt x="239" y="28"/>
                    <a:pt x="240" y="27"/>
                    <a:pt x="242" y="25"/>
                  </a:cubicBezTo>
                  <a:cubicBezTo>
                    <a:pt x="252" y="23"/>
                    <a:pt x="262" y="22"/>
                    <a:pt x="273" y="22"/>
                  </a:cubicBezTo>
                  <a:cubicBezTo>
                    <a:pt x="273" y="22"/>
                    <a:pt x="274" y="22"/>
                    <a:pt x="275" y="21"/>
                  </a:cubicBezTo>
                  <a:cubicBezTo>
                    <a:pt x="263" y="23"/>
                    <a:pt x="251" y="26"/>
                    <a:pt x="239" y="29"/>
                  </a:cubicBezTo>
                  <a:close/>
                  <a:moveTo>
                    <a:pt x="106" y="99"/>
                  </a:moveTo>
                  <a:cubicBezTo>
                    <a:pt x="106" y="97"/>
                    <a:pt x="108" y="95"/>
                    <a:pt x="110" y="92"/>
                  </a:cubicBezTo>
                  <a:cubicBezTo>
                    <a:pt x="125" y="79"/>
                    <a:pt x="141" y="67"/>
                    <a:pt x="158" y="57"/>
                  </a:cubicBezTo>
                  <a:cubicBezTo>
                    <a:pt x="159" y="56"/>
                    <a:pt x="160" y="55"/>
                    <a:pt x="162" y="54"/>
                  </a:cubicBezTo>
                  <a:cubicBezTo>
                    <a:pt x="162" y="54"/>
                    <a:pt x="163" y="54"/>
                    <a:pt x="163" y="54"/>
                  </a:cubicBezTo>
                  <a:cubicBezTo>
                    <a:pt x="183" y="43"/>
                    <a:pt x="203" y="34"/>
                    <a:pt x="224" y="29"/>
                  </a:cubicBezTo>
                  <a:cubicBezTo>
                    <a:pt x="224" y="30"/>
                    <a:pt x="224" y="31"/>
                    <a:pt x="224" y="31"/>
                  </a:cubicBezTo>
                  <a:cubicBezTo>
                    <a:pt x="224" y="32"/>
                    <a:pt x="224" y="33"/>
                    <a:pt x="225" y="34"/>
                  </a:cubicBezTo>
                  <a:cubicBezTo>
                    <a:pt x="208" y="39"/>
                    <a:pt x="192" y="46"/>
                    <a:pt x="176" y="54"/>
                  </a:cubicBezTo>
                  <a:cubicBezTo>
                    <a:pt x="150" y="67"/>
                    <a:pt x="126" y="84"/>
                    <a:pt x="105" y="103"/>
                  </a:cubicBezTo>
                  <a:cubicBezTo>
                    <a:pt x="105" y="102"/>
                    <a:pt x="105" y="100"/>
                    <a:pt x="106" y="99"/>
                  </a:cubicBezTo>
                  <a:close/>
                  <a:moveTo>
                    <a:pt x="92" y="110"/>
                  </a:moveTo>
                  <a:cubicBezTo>
                    <a:pt x="92" y="112"/>
                    <a:pt x="93" y="113"/>
                    <a:pt x="93" y="115"/>
                  </a:cubicBezTo>
                  <a:cubicBezTo>
                    <a:pt x="76" y="132"/>
                    <a:pt x="61" y="152"/>
                    <a:pt x="49" y="172"/>
                  </a:cubicBezTo>
                  <a:cubicBezTo>
                    <a:pt x="61" y="149"/>
                    <a:pt x="75" y="129"/>
                    <a:pt x="92" y="110"/>
                  </a:cubicBezTo>
                  <a:close/>
                  <a:moveTo>
                    <a:pt x="127" y="197"/>
                  </a:moveTo>
                  <a:cubicBezTo>
                    <a:pt x="108" y="228"/>
                    <a:pt x="94" y="260"/>
                    <a:pt x="84" y="292"/>
                  </a:cubicBezTo>
                  <a:cubicBezTo>
                    <a:pt x="64" y="280"/>
                    <a:pt x="49" y="268"/>
                    <a:pt x="39" y="257"/>
                  </a:cubicBezTo>
                  <a:cubicBezTo>
                    <a:pt x="36" y="253"/>
                    <a:pt x="33" y="249"/>
                    <a:pt x="31" y="246"/>
                  </a:cubicBezTo>
                  <a:cubicBezTo>
                    <a:pt x="44" y="203"/>
                    <a:pt x="68" y="162"/>
                    <a:pt x="101" y="128"/>
                  </a:cubicBezTo>
                  <a:cubicBezTo>
                    <a:pt x="102" y="130"/>
                    <a:pt x="104" y="132"/>
                    <a:pt x="105" y="134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15" y="145"/>
                    <a:pt x="129" y="156"/>
                    <a:pt x="147" y="168"/>
                  </a:cubicBezTo>
                  <a:cubicBezTo>
                    <a:pt x="140" y="177"/>
                    <a:pt x="133" y="187"/>
                    <a:pt x="127" y="197"/>
                  </a:cubicBezTo>
                  <a:close/>
                  <a:moveTo>
                    <a:pt x="155" y="156"/>
                  </a:moveTo>
                  <a:cubicBezTo>
                    <a:pt x="138" y="145"/>
                    <a:pt x="125" y="134"/>
                    <a:pt x="116" y="125"/>
                  </a:cubicBezTo>
                  <a:cubicBezTo>
                    <a:pt x="114" y="122"/>
                    <a:pt x="112" y="120"/>
                    <a:pt x="111" y="118"/>
                  </a:cubicBezTo>
                  <a:cubicBezTo>
                    <a:pt x="132" y="98"/>
                    <a:pt x="156" y="80"/>
                    <a:pt x="183" y="66"/>
                  </a:cubicBezTo>
                  <a:cubicBezTo>
                    <a:pt x="199" y="58"/>
                    <a:pt x="214" y="52"/>
                    <a:pt x="231" y="47"/>
                  </a:cubicBezTo>
                  <a:cubicBezTo>
                    <a:pt x="231" y="48"/>
                    <a:pt x="232" y="49"/>
                    <a:pt x="233" y="50"/>
                  </a:cubicBezTo>
                  <a:cubicBezTo>
                    <a:pt x="235" y="48"/>
                    <a:pt x="235" y="48"/>
                    <a:pt x="235" y="48"/>
                  </a:cubicBezTo>
                  <a:cubicBezTo>
                    <a:pt x="233" y="50"/>
                    <a:pt x="233" y="50"/>
                    <a:pt x="233" y="50"/>
                  </a:cubicBezTo>
                  <a:cubicBezTo>
                    <a:pt x="238" y="55"/>
                    <a:pt x="244" y="61"/>
                    <a:pt x="252" y="66"/>
                  </a:cubicBezTo>
                  <a:cubicBezTo>
                    <a:pt x="217" y="88"/>
                    <a:pt x="184" y="119"/>
                    <a:pt x="155" y="156"/>
                  </a:cubicBezTo>
                  <a:close/>
                  <a:moveTo>
                    <a:pt x="246" y="42"/>
                  </a:moveTo>
                  <a:cubicBezTo>
                    <a:pt x="266" y="37"/>
                    <a:pt x="286" y="34"/>
                    <a:pt x="306" y="33"/>
                  </a:cubicBezTo>
                  <a:cubicBezTo>
                    <a:pt x="313" y="32"/>
                    <a:pt x="320" y="32"/>
                    <a:pt x="327" y="32"/>
                  </a:cubicBezTo>
                  <a:cubicBezTo>
                    <a:pt x="307" y="38"/>
                    <a:pt x="286" y="47"/>
                    <a:pt x="266" y="58"/>
                  </a:cubicBezTo>
                  <a:cubicBezTo>
                    <a:pt x="257" y="53"/>
                    <a:pt x="250" y="47"/>
                    <a:pt x="246" y="42"/>
                  </a:cubicBezTo>
                  <a:close/>
                  <a:moveTo>
                    <a:pt x="322" y="85"/>
                  </a:moveTo>
                  <a:cubicBezTo>
                    <a:pt x="307" y="79"/>
                    <a:pt x="292" y="73"/>
                    <a:pt x="280" y="66"/>
                  </a:cubicBezTo>
                  <a:cubicBezTo>
                    <a:pt x="303" y="55"/>
                    <a:pt x="325" y="46"/>
                    <a:pt x="347" y="42"/>
                  </a:cubicBezTo>
                  <a:cubicBezTo>
                    <a:pt x="350" y="43"/>
                    <a:pt x="352" y="45"/>
                    <a:pt x="355" y="46"/>
                  </a:cubicBezTo>
                  <a:cubicBezTo>
                    <a:pt x="344" y="56"/>
                    <a:pt x="334" y="70"/>
                    <a:pt x="322" y="85"/>
                  </a:cubicBezTo>
                  <a:close/>
                  <a:moveTo>
                    <a:pt x="365" y="100"/>
                  </a:moveTo>
                  <a:cubicBezTo>
                    <a:pt x="355" y="97"/>
                    <a:pt x="346" y="94"/>
                    <a:pt x="336" y="91"/>
                  </a:cubicBezTo>
                  <a:cubicBezTo>
                    <a:pt x="348" y="74"/>
                    <a:pt x="359" y="61"/>
                    <a:pt x="369" y="52"/>
                  </a:cubicBezTo>
                  <a:cubicBezTo>
                    <a:pt x="372" y="53"/>
                    <a:pt x="375" y="54"/>
                    <a:pt x="378" y="54"/>
                  </a:cubicBezTo>
                  <a:cubicBezTo>
                    <a:pt x="381" y="55"/>
                    <a:pt x="384" y="56"/>
                    <a:pt x="387" y="57"/>
                  </a:cubicBezTo>
                  <a:cubicBezTo>
                    <a:pt x="391" y="70"/>
                    <a:pt x="393" y="87"/>
                    <a:pt x="394" y="107"/>
                  </a:cubicBezTo>
                  <a:cubicBezTo>
                    <a:pt x="385" y="105"/>
                    <a:pt x="375" y="102"/>
                    <a:pt x="365" y="100"/>
                  </a:cubicBezTo>
                  <a:close/>
                  <a:moveTo>
                    <a:pt x="382" y="41"/>
                  </a:moveTo>
                  <a:cubicBezTo>
                    <a:pt x="371" y="37"/>
                    <a:pt x="361" y="33"/>
                    <a:pt x="354" y="29"/>
                  </a:cubicBezTo>
                  <a:cubicBezTo>
                    <a:pt x="352" y="28"/>
                    <a:pt x="351" y="27"/>
                    <a:pt x="349" y="26"/>
                  </a:cubicBezTo>
                  <a:cubicBezTo>
                    <a:pt x="350" y="26"/>
                    <a:pt x="351" y="26"/>
                    <a:pt x="352" y="26"/>
                  </a:cubicBezTo>
                  <a:cubicBezTo>
                    <a:pt x="359" y="25"/>
                    <a:pt x="372" y="27"/>
                    <a:pt x="385" y="31"/>
                  </a:cubicBezTo>
                  <a:cubicBezTo>
                    <a:pt x="385" y="31"/>
                    <a:pt x="385" y="31"/>
                    <a:pt x="385" y="31"/>
                  </a:cubicBezTo>
                  <a:cubicBezTo>
                    <a:pt x="396" y="34"/>
                    <a:pt x="406" y="38"/>
                    <a:pt x="413" y="42"/>
                  </a:cubicBezTo>
                  <a:cubicBezTo>
                    <a:pt x="414" y="43"/>
                    <a:pt x="416" y="44"/>
                    <a:pt x="417" y="45"/>
                  </a:cubicBezTo>
                  <a:cubicBezTo>
                    <a:pt x="417" y="45"/>
                    <a:pt x="416" y="45"/>
                    <a:pt x="415" y="45"/>
                  </a:cubicBezTo>
                  <a:cubicBezTo>
                    <a:pt x="408" y="46"/>
                    <a:pt x="395" y="44"/>
                    <a:pt x="382" y="41"/>
                  </a:cubicBezTo>
                  <a:close/>
                  <a:moveTo>
                    <a:pt x="409" y="110"/>
                  </a:moveTo>
                  <a:cubicBezTo>
                    <a:pt x="409" y="110"/>
                    <a:pt x="409" y="109"/>
                    <a:pt x="409" y="109"/>
                  </a:cubicBezTo>
                  <a:cubicBezTo>
                    <a:pt x="408" y="90"/>
                    <a:pt x="406" y="73"/>
                    <a:pt x="402" y="59"/>
                  </a:cubicBezTo>
                  <a:cubicBezTo>
                    <a:pt x="405" y="60"/>
                    <a:pt x="408" y="60"/>
                    <a:pt x="411" y="60"/>
                  </a:cubicBezTo>
                  <a:cubicBezTo>
                    <a:pt x="427" y="75"/>
                    <a:pt x="442" y="94"/>
                    <a:pt x="455" y="116"/>
                  </a:cubicBezTo>
                  <a:cubicBezTo>
                    <a:pt x="441" y="115"/>
                    <a:pt x="426" y="113"/>
                    <a:pt x="409" y="110"/>
                  </a:cubicBezTo>
                  <a:close/>
                  <a:moveTo>
                    <a:pt x="433" y="62"/>
                  </a:moveTo>
                  <a:cubicBezTo>
                    <a:pt x="456" y="76"/>
                    <a:pt x="478" y="93"/>
                    <a:pt x="497" y="114"/>
                  </a:cubicBezTo>
                  <a:cubicBezTo>
                    <a:pt x="492" y="115"/>
                    <a:pt x="486" y="116"/>
                    <a:pt x="479" y="116"/>
                  </a:cubicBezTo>
                  <a:cubicBezTo>
                    <a:pt x="477" y="116"/>
                    <a:pt x="474" y="116"/>
                    <a:pt x="471" y="116"/>
                  </a:cubicBezTo>
                  <a:cubicBezTo>
                    <a:pt x="460" y="96"/>
                    <a:pt x="447" y="78"/>
                    <a:pt x="433" y="62"/>
                  </a:cubicBezTo>
                  <a:close/>
                  <a:moveTo>
                    <a:pt x="564" y="252"/>
                  </a:moveTo>
                  <a:cubicBezTo>
                    <a:pt x="554" y="255"/>
                    <a:pt x="542" y="257"/>
                    <a:pt x="528" y="258"/>
                  </a:cubicBezTo>
                  <a:cubicBezTo>
                    <a:pt x="523" y="258"/>
                    <a:pt x="519" y="258"/>
                    <a:pt x="514" y="258"/>
                  </a:cubicBezTo>
                  <a:cubicBezTo>
                    <a:pt x="509" y="211"/>
                    <a:pt x="497" y="168"/>
                    <a:pt x="479" y="131"/>
                  </a:cubicBezTo>
                  <a:cubicBezTo>
                    <a:pt x="479" y="131"/>
                    <a:pt x="480" y="131"/>
                    <a:pt x="480" y="131"/>
                  </a:cubicBezTo>
                  <a:cubicBezTo>
                    <a:pt x="489" y="130"/>
                    <a:pt x="497" y="129"/>
                    <a:pt x="503" y="127"/>
                  </a:cubicBezTo>
                  <a:cubicBezTo>
                    <a:pt x="505" y="126"/>
                    <a:pt x="506" y="126"/>
                    <a:pt x="507" y="125"/>
                  </a:cubicBezTo>
                  <a:cubicBezTo>
                    <a:pt x="518" y="138"/>
                    <a:pt x="529" y="152"/>
                    <a:pt x="538" y="167"/>
                  </a:cubicBezTo>
                  <a:cubicBezTo>
                    <a:pt x="553" y="193"/>
                    <a:pt x="565" y="221"/>
                    <a:pt x="572" y="249"/>
                  </a:cubicBezTo>
                  <a:cubicBezTo>
                    <a:pt x="570" y="250"/>
                    <a:pt x="567" y="251"/>
                    <a:pt x="564" y="252"/>
                  </a:cubicBezTo>
                  <a:close/>
                  <a:moveTo>
                    <a:pt x="586" y="236"/>
                  </a:moveTo>
                  <a:cubicBezTo>
                    <a:pt x="586" y="237"/>
                    <a:pt x="585" y="238"/>
                    <a:pt x="584" y="239"/>
                  </a:cubicBezTo>
                  <a:cubicBezTo>
                    <a:pt x="577" y="212"/>
                    <a:pt x="565" y="185"/>
                    <a:pt x="550" y="160"/>
                  </a:cubicBezTo>
                  <a:cubicBezTo>
                    <a:pt x="541" y="145"/>
                    <a:pt x="531" y="130"/>
                    <a:pt x="519" y="117"/>
                  </a:cubicBezTo>
                  <a:cubicBezTo>
                    <a:pt x="520" y="116"/>
                    <a:pt x="521" y="115"/>
                    <a:pt x="522" y="114"/>
                  </a:cubicBezTo>
                  <a:cubicBezTo>
                    <a:pt x="537" y="129"/>
                    <a:pt x="550" y="147"/>
                    <a:pt x="561" y="167"/>
                  </a:cubicBezTo>
                  <a:cubicBezTo>
                    <a:pt x="561" y="167"/>
                    <a:pt x="561" y="167"/>
                    <a:pt x="561" y="167"/>
                  </a:cubicBezTo>
                  <a:cubicBezTo>
                    <a:pt x="561" y="167"/>
                    <a:pt x="562" y="168"/>
                    <a:pt x="562" y="168"/>
                  </a:cubicBezTo>
                  <a:cubicBezTo>
                    <a:pt x="563" y="170"/>
                    <a:pt x="563" y="171"/>
                    <a:pt x="564" y="172"/>
                  </a:cubicBezTo>
                  <a:cubicBezTo>
                    <a:pt x="573" y="190"/>
                    <a:pt x="581" y="208"/>
                    <a:pt x="586" y="228"/>
                  </a:cubicBezTo>
                  <a:cubicBezTo>
                    <a:pt x="586" y="229"/>
                    <a:pt x="587" y="230"/>
                    <a:pt x="587" y="231"/>
                  </a:cubicBezTo>
                  <a:cubicBezTo>
                    <a:pt x="587" y="233"/>
                    <a:pt x="587" y="234"/>
                    <a:pt x="586" y="236"/>
                  </a:cubicBezTo>
                  <a:close/>
                  <a:moveTo>
                    <a:pt x="596" y="328"/>
                  </a:moveTo>
                  <a:cubicBezTo>
                    <a:pt x="596" y="320"/>
                    <a:pt x="596" y="313"/>
                    <a:pt x="596" y="306"/>
                  </a:cubicBezTo>
                  <a:cubicBezTo>
                    <a:pt x="595" y="289"/>
                    <a:pt x="592" y="272"/>
                    <a:pt x="588" y="256"/>
                  </a:cubicBezTo>
                  <a:cubicBezTo>
                    <a:pt x="590" y="255"/>
                    <a:pt x="591" y="254"/>
                    <a:pt x="592" y="253"/>
                  </a:cubicBezTo>
                  <a:cubicBezTo>
                    <a:pt x="594" y="265"/>
                    <a:pt x="596" y="277"/>
                    <a:pt x="596" y="289"/>
                  </a:cubicBezTo>
                  <a:cubicBezTo>
                    <a:pt x="597" y="302"/>
                    <a:pt x="597" y="315"/>
                    <a:pt x="596" y="3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28" name="Freeform 149"/>
            <p:cNvSpPr>
              <a:spLocks noEditPoints="1"/>
            </p:cNvSpPr>
            <p:nvPr/>
          </p:nvSpPr>
          <p:spPr bwMode="auto">
            <a:xfrm>
              <a:off x="1398192" y="4566644"/>
              <a:ext cx="198636" cy="533995"/>
            </a:xfrm>
            <a:custGeom>
              <a:avLst/>
              <a:gdLst>
                <a:gd name="T0" fmla="*/ 90 w 181"/>
                <a:gd name="T1" fmla="*/ 84 h 486"/>
                <a:gd name="T2" fmla="*/ 133 w 181"/>
                <a:gd name="T3" fmla="*/ 42 h 486"/>
                <a:gd name="T4" fmla="*/ 90 w 181"/>
                <a:gd name="T5" fmla="*/ 0 h 486"/>
                <a:gd name="T6" fmla="*/ 48 w 181"/>
                <a:gd name="T7" fmla="*/ 42 h 486"/>
                <a:gd name="T8" fmla="*/ 90 w 181"/>
                <a:gd name="T9" fmla="*/ 84 h 486"/>
                <a:gd name="T10" fmla="*/ 178 w 181"/>
                <a:gd name="T11" fmla="*/ 199 h 486"/>
                <a:gd name="T12" fmla="*/ 181 w 181"/>
                <a:gd name="T13" fmla="*/ 199 h 486"/>
                <a:gd name="T14" fmla="*/ 165 w 181"/>
                <a:gd name="T15" fmla="*/ 158 h 486"/>
                <a:gd name="T16" fmla="*/ 178 w 181"/>
                <a:gd name="T17" fmla="*/ 122 h 486"/>
                <a:gd name="T18" fmla="*/ 135 w 181"/>
                <a:gd name="T19" fmla="*/ 98 h 486"/>
                <a:gd name="T20" fmla="*/ 99 w 181"/>
                <a:gd name="T21" fmla="*/ 98 h 486"/>
                <a:gd name="T22" fmla="*/ 105 w 181"/>
                <a:gd name="T23" fmla="*/ 168 h 486"/>
                <a:gd name="T24" fmla="*/ 90 w 181"/>
                <a:gd name="T25" fmla="*/ 183 h 486"/>
                <a:gd name="T26" fmla="*/ 74 w 181"/>
                <a:gd name="T27" fmla="*/ 168 h 486"/>
                <a:gd name="T28" fmla="*/ 81 w 181"/>
                <a:gd name="T29" fmla="*/ 98 h 486"/>
                <a:gd name="T30" fmla="*/ 46 w 181"/>
                <a:gd name="T31" fmla="*/ 98 h 486"/>
                <a:gd name="T32" fmla="*/ 3 w 181"/>
                <a:gd name="T33" fmla="*/ 122 h 486"/>
                <a:gd name="T34" fmla="*/ 16 w 181"/>
                <a:gd name="T35" fmla="*/ 158 h 486"/>
                <a:gd name="T36" fmla="*/ 0 w 181"/>
                <a:gd name="T37" fmla="*/ 199 h 486"/>
                <a:gd name="T38" fmla="*/ 2 w 181"/>
                <a:gd name="T39" fmla="*/ 199 h 486"/>
                <a:gd name="T40" fmla="*/ 69 w 181"/>
                <a:gd name="T41" fmla="*/ 266 h 486"/>
                <a:gd name="T42" fmla="*/ 69 w 181"/>
                <a:gd name="T43" fmla="*/ 389 h 486"/>
                <a:gd name="T44" fmla="*/ 41 w 181"/>
                <a:gd name="T45" fmla="*/ 421 h 486"/>
                <a:gd name="T46" fmla="*/ 41 w 181"/>
                <a:gd name="T47" fmla="*/ 463 h 486"/>
                <a:gd name="T48" fmla="*/ 62 w 181"/>
                <a:gd name="T49" fmla="*/ 486 h 486"/>
                <a:gd name="T50" fmla="*/ 84 w 181"/>
                <a:gd name="T51" fmla="*/ 463 h 486"/>
                <a:gd name="T52" fmla="*/ 84 w 181"/>
                <a:gd name="T53" fmla="*/ 290 h 486"/>
                <a:gd name="T54" fmla="*/ 97 w 181"/>
                <a:gd name="T55" fmla="*/ 290 h 486"/>
                <a:gd name="T56" fmla="*/ 97 w 181"/>
                <a:gd name="T57" fmla="*/ 463 h 486"/>
                <a:gd name="T58" fmla="*/ 119 w 181"/>
                <a:gd name="T59" fmla="*/ 486 h 486"/>
                <a:gd name="T60" fmla="*/ 140 w 181"/>
                <a:gd name="T61" fmla="*/ 463 h 486"/>
                <a:gd name="T62" fmla="*/ 140 w 181"/>
                <a:gd name="T63" fmla="*/ 421 h 486"/>
                <a:gd name="T64" fmla="*/ 112 w 181"/>
                <a:gd name="T65" fmla="*/ 389 h 486"/>
                <a:gd name="T66" fmla="*/ 112 w 181"/>
                <a:gd name="T67" fmla="*/ 266 h 486"/>
                <a:gd name="T68" fmla="*/ 178 w 181"/>
                <a:gd name="T69" fmla="*/ 19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1" h="486">
                  <a:moveTo>
                    <a:pt x="90" y="84"/>
                  </a:moveTo>
                  <a:cubicBezTo>
                    <a:pt x="114" y="84"/>
                    <a:pt x="133" y="65"/>
                    <a:pt x="133" y="42"/>
                  </a:cubicBezTo>
                  <a:cubicBezTo>
                    <a:pt x="133" y="19"/>
                    <a:pt x="114" y="0"/>
                    <a:pt x="90" y="0"/>
                  </a:cubicBezTo>
                  <a:cubicBezTo>
                    <a:pt x="67" y="0"/>
                    <a:pt x="48" y="19"/>
                    <a:pt x="48" y="42"/>
                  </a:cubicBezTo>
                  <a:cubicBezTo>
                    <a:pt x="48" y="65"/>
                    <a:pt x="67" y="84"/>
                    <a:pt x="90" y="84"/>
                  </a:cubicBezTo>
                  <a:close/>
                  <a:moveTo>
                    <a:pt x="178" y="199"/>
                  </a:moveTo>
                  <a:cubicBezTo>
                    <a:pt x="181" y="199"/>
                    <a:pt x="181" y="199"/>
                    <a:pt x="181" y="199"/>
                  </a:cubicBezTo>
                  <a:cubicBezTo>
                    <a:pt x="171" y="188"/>
                    <a:pt x="165" y="174"/>
                    <a:pt x="165" y="158"/>
                  </a:cubicBezTo>
                  <a:cubicBezTo>
                    <a:pt x="165" y="144"/>
                    <a:pt x="170" y="132"/>
                    <a:pt x="178" y="122"/>
                  </a:cubicBezTo>
                  <a:cubicBezTo>
                    <a:pt x="169" y="108"/>
                    <a:pt x="153" y="98"/>
                    <a:pt x="135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105" y="168"/>
                    <a:pt x="105" y="168"/>
                    <a:pt x="105" y="168"/>
                  </a:cubicBezTo>
                  <a:cubicBezTo>
                    <a:pt x="90" y="183"/>
                    <a:pt x="90" y="183"/>
                    <a:pt x="90" y="183"/>
                  </a:cubicBezTo>
                  <a:cubicBezTo>
                    <a:pt x="74" y="168"/>
                    <a:pt x="74" y="168"/>
                    <a:pt x="74" y="168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28" y="98"/>
                    <a:pt x="12" y="108"/>
                    <a:pt x="3" y="122"/>
                  </a:cubicBezTo>
                  <a:cubicBezTo>
                    <a:pt x="11" y="132"/>
                    <a:pt x="16" y="144"/>
                    <a:pt x="16" y="158"/>
                  </a:cubicBezTo>
                  <a:cubicBezTo>
                    <a:pt x="16" y="174"/>
                    <a:pt x="10" y="188"/>
                    <a:pt x="0" y="199"/>
                  </a:cubicBezTo>
                  <a:cubicBezTo>
                    <a:pt x="2" y="199"/>
                    <a:pt x="2" y="199"/>
                    <a:pt x="2" y="199"/>
                  </a:cubicBezTo>
                  <a:cubicBezTo>
                    <a:pt x="39" y="199"/>
                    <a:pt x="69" y="229"/>
                    <a:pt x="69" y="266"/>
                  </a:cubicBezTo>
                  <a:cubicBezTo>
                    <a:pt x="69" y="389"/>
                    <a:pt x="69" y="389"/>
                    <a:pt x="69" y="389"/>
                  </a:cubicBezTo>
                  <a:cubicBezTo>
                    <a:pt x="69" y="405"/>
                    <a:pt x="57" y="419"/>
                    <a:pt x="41" y="421"/>
                  </a:cubicBezTo>
                  <a:cubicBezTo>
                    <a:pt x="41" y="463"/>
                    <a:pt x="41" y="463"/>
                    <a:pt x="41" y="463"/>
                  </a:cubicBezTo>
                  <a:cubicBezTo>
                    <a:pt x="41" y="476"/>
                    <a:pt x="50" y="486"/>
                    <a:pt x="62" y="486"/>
                  </a:cubicBezTo>
                  <a:cubicBezTo>
                    <a:pt x="75" y="486"/>
                    <a:pt x="84" y="476"/>
                    <a:pt x="84" y="463"/>
                  </a:cubicBezTo>
                  <a:cubicBezTo>
                    <a:pt x="84" y="290"/>
                    <a:pt x="84" y="290"/>
                    <a:pt x="84" y="290"/>
                  </a:cubicBezTo>
                  <a:cubicBezTo>
                    <a:pt x="97" y="290"/>
                    <a:pt x="97" y="290"/>
                    <a:pt x="97" y="290"/>
                  </a:cubicBezTo>
                  <a:cubicBezTo>
                    <a:pt x="97" y="463"/>
                    <a:pt x="97" y="463"/>
                    <a:pt x="97" y="463"/>
                  </a:cubicBezTo>
                  <a:cubicBezTo>
                    <a:pt x="97" y="476"/>
                    <a:pt x="106" y="486"/>
                    <a:pt x="119" y="486"/>
                  </a:cubicBezTo>
                  <a:cubicBezTo>
                    <a:pt x="131" y="486"/>
                    <a:pt x="140" y="476"/>
                    <a:pt x="140" y="463"/>
                  </a:cubicBezTo>
                  <a:cubicBezTo>
                    <a:pt x="140" y="421"/>
                    <a:pt x="140" y="421"/>
                    <a:pt x="140" y="421"/>
                  </a:cubicBezTo>
                  <a:cubicBezTo>
                    <a:pt x="124" y="419"/>
                    <a:pt x="112" y="405"/>
                    <a:pt x="112" y="389"/>
                  </a:cubicBezTo>
                  <a:cubicBezTo>
                    <a:pt x="112" y="266"/>
                    <a:pt x="112" y="266"/>
                    <a:pt x="112" y="266"/>
                  </a:cubicBezTo>
                  <a:cubicBezTo>
                    <a:pt x="112" y="229"/>
                    <a:pt x="142" y="199"/>
                    <a:pt x="178" y="1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30" name="Freeform 150"/>
            <p:cNvSpPr>
              <a:spLocks noEditPoints="1"/>
            </p:cNvSpPr>
            <p:nvPr/>
          </p:nvSpPr>
          <p:spPr bwMode="auto">
            <a:xfrm>
              <a:off x="1245990" y="4694338"/>
              <a:ext cx="210245" cy="403721"/>
            </a:xfrm>
            <a:custGeom>
              <a:avLst/>
              <a:gdLst>
                <a:gd name="T0" fmla="*/ 140 w 191"/>
                <a:gd name="T1" fmla="*/ 99 h 367"/>
                <a:gd name="T2" fmla="*/ 105 w 191"/>
                <a:gd name="T3" fmla="*/ 99 h 367"/>
                <a:gd name="T4" fmla="*/ 112 w 191"/>
                <a:gd name="T5" fmla="*/ 170 h 367"/>
                <a:gd name="T6" fmla="*/ 96 w 191"/>
                <a:gd name="T7" fmla="*/ 185 h 367"/>
                <a:gd name="T8" fmla="*/ 81 w 191"/>
                <a:gd name="T9" fmla="*/ 170 h 367"/>
                <a:gd name="T10" fmla="*/ 88 w 191"/>
                <a:gd name="T11" fmla="*/ 99 h 367"/>
                <a:gd name="T12" fmla="*/ 51 w 191"/>
                <a:gd name="T13" fmla="*/ 99 h 367"/>
                <a:gd name="T14" fmla="*/ 0 w 191"/>
                <a:gd name="T15" fmla="*/ 150 h 367"/>
                <a:gd name="T16" fmla="*/ 0 w 191"/>
                <a:gd name="T17" fmla="*/ 273 h 367"/>
                <a:gd name="T18" fmla="*/ 18 w 191"/>
                <a:gd name="T19" fmla="*/ 290 h 367"/>
                <a:gd name="T20" fmla="*/ 35 w 191"/>
                <a:gd name="T21" fmla="*/ 273 h 367"/>
                <a:gd name="T22" fmla="*/ 35 w 191"/>
                <a:gd name="T23" fmla="*/ 158 h 367"/>
                <a:gd name="T24" fmla="*/ 40 w 191"/>
                <a:gd name="T25" fmla="*/ 153 h 367"/>
                <a:gd name="T26" fmla="*/ 46 w 191"/>
                <a:gd name="T27" fmla="*/ 158 h 367"/>
                <a:gd name="T28" fmla="*/ 46 w 191"/>
                <a:gd name="T29" fmla="*/ 321 h 367"/>
                <a:gd name="T30" fmla="*/ 89 w 191"/>
                <a:gd name="T31" fmla="*/ 346 h 367"/>
                <a:gd name="T32" fmla="*/ 89 w 191"/>
                <a:gd name="T33" fmla="*/ 290 h 367"/>
                <a:gd name="T34" fmla="*/ 103 w 191"/>
                <a:gd name="T35" fmla="*/ 290 h 367"/>
                <a:gd name="T36" fmla="*/ 103 w 191"/>
                <a:gd name="T37" fmla="*/ 352 h 367"/>
                <a:gd name="T38" fmla="*/ 146 w 191"/>
                <a:gd name="T39" fmla="*/ 367 h 367"/>
                <a:gd name="T40" fmla="*/ 146 w 191"/>
                <a:gd name="T41" fmla="*/ 158 h 367"/>
                <a:gd name="T42" fmla="*/ 151 w 191"/>
                <a:gd name="T43" fmla="*/ 153 h 367"/>
                <a:gd name="T44" fmla="*/ 157 w 191"/>
                <a:gd name="T45" fmla="*/ 158 h 367"/>
                <a:gd name="T46" fmla="*/ 157 w 191"/>
                <a:gd name="T47" fmla="*/ 273 h 367"/>
                <a:gd name="T48" fmla="*/ 174 w 191"/>
                <a:gd name="T49" fmla="*/ 290 h 367"/>
                <a:gd name="T50" fmla="*/ 191 w 191"/>
                <a:gd name="T51" fmla="*/ 273 h 367"/>
                <a:gd name="T52" fmla="*/ 191 w 191"/>
                <a:gd name="T53" fmla="*/ 150 h 367"/>
                <a:gd name="T54" fmla="*/ 140 w 191"/>
                <a:gd name="T55" fmla="*/ 99 h 367"/>
                <a:gd name="T56" fmla="*/ 96 w 191"/>
                <a:gd name="T57" fmla="*/ 85 h 367"/>
                <a:gd name="T58" fmla="*/ 138 w 191"/>
                <a:gd name="T59" fmla="*/ 42 h 367"/>
                <a:gd name="T60" fmla="*/ 96 w 191"/>
                <a:gd name="T61" fmla="*/ 0 h 367"/>
                <a:gd name="T62" fmla="*/ 53 w 191"/>
                <a:gd name="T63" fmla="*/ 42 h 367"/>
                <a:gd name="T64" fmla="*/ 96 w 191"/>
                <a:gd name="T65" fmla="*/ 8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1" h="367">
                  <a:moveTo>
                    <a:pt x="140" y="99"/>
                  </a:moveTo>
                  <a:cubicBezTo>
                    <a:pt x="105" y="99"/>
                    <a:pt x="105" y="99"/>
                    <a:pt x="105" y="99"/>
                  </a:cubicBezTo>
                  <a:cubicBezTo>
                    <a:pt x="112" y="170"/>
                    <a:pt x="112" y="170"/>
                    <a:pt x="112" y="170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81" y="170"/>
                    <a:pt x="81" y="170"/>
                    <a:pt x="81" y="170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23" y="99"/>
                    <a:pt x="0" y="121"/>
                    <a:pt x="0" y="15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82"/>
                    <a:pt x="8" y="290"/>
                    <a:pt x="18" y="290"/>
                  </a:cubicBezTo>
                  <a:cubicBezTo>
                    <a:pt x="27" y="290"/>
                    <a:pt x="35" y="282"/>
                    <a:pt x="35" y="27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6"/>
                    <a:pt x="38" y="153"/>
                    <a:pt x="40" y="153"/>
                  </a:cubicBezTo>
                  <a:cubicBezTo>
                    <a:pt x="43" y="153"/>
                    <a:pt x="46" y="156"/>
                    <a:pt x="46" y="158"/>
                  </a:cubicBezTo>
                  <a:cubicBezTo>
                    <a:pt x="46" y="321"/>
                    <a:pt x="46" y="321"/>
                    <a:pt x="46" y="321"/>
                  </a:cubicBezTo>
                  <a:cubicBezTo>
                    <a:pt x="60" y="330"/>
                    <a:pt x="74" y="339"/>
                    <a:pt x="89" y="346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103" y="290"/>
                    <a:pt x="103" y="290"/>
                    <a:pt x="103" y="290"/>
                  </a:cubicBezTo>
                  <a:cubicBezTo>
                    <a:pt x="103" y="352"/>
                    <a:pt x="103" y="352"/>
                    <a:pt x="103" y="352"/>
                  </a:cubicBezTo>
                  <a:cubicBezTo>
                    <a:pt x="117" y="358"/>
                    <a:pt x="131" y="363"/>
                    <a:pt x="146" y="3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56"/>
                    <a:pt x="149" y="153"/>
                    <a:pt x="151" y="153"/>
                  </a:cubicBezTo>
                  <a:cubicBezTo>
                    <a:pt x="154" y="153"/>
                    <a:pt x="157" y="156"/>
                    <a:pt x="157" y="158"/>
                  </a:cubicBezTo>
                  <a:cubicBezTo>
                    <a:pt x="157" y="273"/>
                    <a:pt x="157" y="273"/>
                    <a:pt x="157" y="273"/>
                  </a:cubicBezTo>
                  <a:cubicBezTo>
                    <a:pt x="157" y="282"/>
                    <a:pt x="165" y="290"/>
                    <a:pt x="174" y="290"/>
                  </a:cubicBezTo>
                  <a:cubicBezTo>
                    <a:pt x="184" y="290"/>
                    <a:pt x="191" y="282"/>
                    <a:pt x="191" y="273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1" y="121"/>
                    <a:pt x="169" y="99"/>
                    <a:pt x="140" y="99"/>
                  </a:cubicBezTo>
                  <a:close/>
                  <a:moveTo>
                    <a:pt x="96" y="85"/>
                  </a:moveTo>
                  <a:cubicBezTo>
                    <a:pt x="119" y="85"/>
                    <a:pt x="138" y="66"/>
                    <a:pt x="138" y="42"/>
                  </a:cubicBezTo>
                  <a:cubicBezTo>
                    <a:pt x="138" y="19"/>
                    <a:pt x="119" y="0"/>
                    <a:pt x="96" y="0"/>
                  </a:cubicBezTo>
                  <a:cubicBezTo>
                    <a:pt x="72" y="0"/>
                    <a:pt x="53" y="19"/>
                    <a:pt x="53" y="42"/>
                  </a:cubicBezTo>
                  <a:cubicBezTo>
                    <a:pt x="53" y="66"/>
                    <a:pt x="72" y="85"/>
                    <a:pt x="96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31" name="Freeform 151"/>
            <p:cNvSpPr>
              <a:spLocks noEditPoints="1"/>
            </p:cNvSpPr>
            <p:nvPr/>
          </p:nvSpPr>
          <p:spPr bwMode="auto">
            <a:xfrm>
              <a:off x="1538785" y="4694338"/>
              <a:ext cx="208955" cy="403721"/>
            </a:xfrm>
            <a:custGeom>
              <a:avLst/>
              <a:gdLst>
                <a:gd name="T0" fmla="*/ 95 w 190"/>
                <a:gd name="T1" fmla="*/ 85 h 367"/>
                <a:gd name="T2" fmla="*/ 137 w 190"/>
                <a:gd name="T3" fmla="*/ 42 h 367"/>
                <a:gd name="T4" fmla="*/ 95 w 190"/>
                <a:gd name="T5" fmla="*/ 0 h 367"/>
                <a:gd name="T6" fmla="*/ 53 w 190"/>
                <a:gd name="T7" fmla="*/ 42 h 367"/>
                <a:gd name="T8" fmla="*/ 95 w 190"/>
                <a:gd name="T9" fmla="*/ 85 h 367"/>
                <a:gd name="T10" fmla="*/ 140 w 190"/>
                <a:gd name="T11" fmla="*/ 99 h 367"/>
                <a:gd name="T12" fmla="*/ 104 w 190"/>
                <a:gd name="T13" fmla="*/ 99 h 367"/>
                <a:gd name="T14" fmla="*/ 110 w 190"/>
                <a:gd name="T15" fmla="*/ 170 h 367"/>
                <a:gd name="T16" fmla="*/ 95 w 190"/>
                <a:gd name="T17" fmla="*/ 185 h 367"/>
                <a:gd name="T18" fmla="*/ 80 w 190"/>
                <a:gd name="T19" fmla="*/ 170 h 367"/>
                <a:gd name="T20" fmla="*/ 86 w 190"/>
                <a:gd name="T21" fmla="*/ 99 h 367"/>
                <a:gd name="T22" fmla="*/ 50 w 190"/>
                <a:gd name="T23" fmla="*/ 99 h 367"/>
                <a:gd name="T24" fmla="*/ 0 w 190"/>
                <a:gd name="T25" fmla="*/ 150 h 367"/>
                <a:gd name="T26" fmla="*/ 0 w 190"/>
                <a:gd name="T27" fmla="*/ 273 h 367"/>
                <a:gd name="T28" fmla="*/ 17 w 190"/>
                <a:gd name="T29" fmla="*/ 290 h 367"/>
                <a:gd name="T30" fmla="*/ 34 w 190"/>
                <a:gd name="T31" fmla="*/ 273 h 367"/>
                <a:gd name="T32" fmla="*/ 34 w 190"/>
                <a:gd name="T33" fmla="*/ 158 h 367"/>
                <a:gd name="T34" fmla="*/ 40 w 190"/>
                <a:gd name="T35" fmla="*/ 153 h 367"/>
                <a:gd name="T36" fmla="*/ 45 w 190"/>
                <a:gd name="T37" fmla="*/ 158 h 367"/>
                <a:gd name="T38" fmla="*/ 45 w 190"/>
                <a:gd name="T39" fmla="*/ 367 h 367"/>
                <a:gd name="T40" fmla="*/ 88 w 190"/>
                <a:gd name="T41" fmla="*/ 352 h 367"/>
                <a:gd name="T42" fmla="*/ 88 w 190"/>
                <a:gd name="T43" fmla="*/ 290 h 367"/>
                <a:gd name="T44" fmla="*/ 102 w 190"/>
                <a:gd name="T45" fmla="*/ 290 h 367"/>
                <a:gd name="T46" fmla="*/ 102 w 190"/>
                <a:gd name="T47" fmla="*/ 346 h 367"/>
                <a:gd name="T48" fmla="*/ 145 w 190"/>
                <a:gd name="T49" fmla="*/ 321 h 367"/>
                <a:gd name="T50" fmla="*/ 145 w 190"/>
                <a:gd name="T51" fmla="*/ 158 h 367"/>
                <a:gd name="T52" fmla="*/ 150 w 190"/>
                <a:gd name="T53" fmla="*/ 153 h 367"/>
                <a:gd name="T54" fmla="*/ 156 w 190"/>
                <a:gd name="T55" fmla="*/ 158 h 367"/>
                <a:gd name="T56" fmla="*/ 156 w 190"/>
                <a:gd name="T57" fmla="*/ 273 h 367"/>
                <a:gd name="T58" fmla="*/ 173 w 190"/>
                <a:gd name="T59" fmla="*/ 290 h 367"/>
                <a:gd name="T60" fmla="*/ 190 w 190"/>
                <a:gd name="T61" fmla="*/ 273 h 367"/>
                <a:gd name="T62" fmla="*/ 190 w 190"/>
                <a:gd name="T63" fmla="*/ 150 h 367"/>
                <a:gd name="T64" fmla="*/ 140 w 190"/>
                <a:gd name="T65" fmla="*/ 9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0" h="367">
                  <a:moveTo>
                    <a:pt x="95" y="85"/>
                  </a:moveTo>
                  <a:cubicBezTo>
                    <a:pt x="118" y="85"/>
                    <a:pt x="137" y="66"/>
                    <a:pt x="137" y="42"/>
                  </a:cubicBezTo>
                  <a:cubicBezTo>
                    <a:pt x="137" y="19"/>
                    <a:pt x="118" y="0"/>
                    <a:pt x="95" y="0"/>
                  </a:cubicBezTo>
                  <a:cubicBezTo>
                    <a:pt x="72" y="0"/>
                    <a:pt x="53" y="19"/>
                    <a:pt x="53" y="42"/>
                  </a:cubicBezTo>
                  <a:cubicBezTo>
                    <a:pt x="53" y="66"/>
                    <a:pt x="72" y="85"/>
                    <a:pt x="95" y="85"/>
                  </a:cubicBezTo>
                  <a:close/>
                  <a:moveTo>
                    <a:pt x="140" y="99"/>
                  </a:moveTo>
                  <a:cubicBezTo>
                    <a:pt x="104" y="99"/>
                    <a:pt x="104" y="99"/>
                    <a:pt x="104" y="9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80" y="170"/>
                    <a:pt x="80" y="170"/>
                    <a:pt x="80" y="170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22" y="99"/>
                    <a:pt x="0" y="121"/>
                    <a:pt x="0" y="15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82"/>
                    <a:pt x="7" y="290"/>
                    <a:pt x="17" y="290"/>
                  </a:cubicBezTo>
                  <a:cubicBezTo>
                    <a:pt x="26" y="290"/>
                    <a:pt x="34" y="282"/>
                    <a:pt x="34" y="273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6"/>
                    <a:pt x="37" y="153"/>
                    <a:pt x="40" y="153"/>
                  </a:cubicBezTo>
                  <a:cubicBezTo>
                    <a:pt x="42" y="153"/>
                    <a:pt x="45" y="156"/>
                    <a:pt x="45" y="158"/>
                  </a:cubicBezTo>
                  <a:cubicBezTo>
                    <a:pt x="45" y="367"/>
                    <a:pt x="45" y="367"/>
                    <a:pt x="45" y="367"/>
                  </a:cubicBezTo>
                  <a:cubicBezTo>
                    <a:pt x="60" y="363"/>
                    <a:pt x="74" y="358"/>
                    <a:pt x="88" y="352"/>
                  </a:cubicBezTo>
                  <a:cubicBezTo>
                    <a:pt x="88" y="290"/>
                    <a:pt x="88" y="290"/>
                    <a:pt x="88" y="290"/>
                  </a:cubicBezTo>
                  <a:cubicBezTo>
                    <a:pt x="102" y="290"/>
                    <a:pt x="102" y="290"/>
                    <a:pt x="102" y="290"/>
                  </a:cubicBezTo>
                  <a:cubicBezTo>
                    <a:pt x="102" y="346"/>
                    <a:pt x="102" y="346"/>
                    <a:pt x="102" y="346"/>
                  </a:cubicBezTo>
                  <a:cubicBezTo>
                    <a:pt x="117" y="339"/>
                    <a:pt x="131" y="330"/>
                    <a:pt x="145" y="321"/>
                  </a:cubicBezTo>
                  <a:cubicBezTo>
                    <a:pt x="145" y="158"/>
                    <a:pt x="145" y="158"/>
                    <a:pt x="145" y="158"/>
                  </a:cubicBezTo>
                  <a:cubicBezTo>
                    <a:pt x="145" y="156"/>
                    <a:pt x="148" y="153"/>
                    <a:pt x="150" y="153"/>
                  </a:cubicBezTo>
                  <a:cubicBezTo>
                    <a:pt x="153" y="153"/>
                    <a:pt x="156" y="156"/>
                    <a:pt x="156" y="158"/>
                  </a:cubicBezTo>
                  <a:cubicBezTo>
                    <a:pt x="156" y="273"/>
                    <a:pt x="156" y="273"/>
                    <a:pt x="156" y="273"/>
                  </a:cubicBezTo>
                  <a:cubicBezTo>
                    <a:pt x="156" y="282"/>
                    <a:pt x="164" y="290"/>
                    <a:pt x="173" y="290"/>
                  </a:cubicBezTo>
                  <a:cubicBezTo>
                    <a:pt x="183" y="290"/>
                    <a:pt x="190" y="282"/>
                    <a:pt x="190" y="273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21"/>
                    <a:pt x="168" y="99"/>
                    <a:pt x="140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prstClr val="black"/>
                </a:solidFill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1B2A9F37-2A6E-4786-9F5B-E62ADA9C3761}"/>
              </a:ext>
            </a:extLst>
          </p:cNvPr>
          <p:cNvSpPr txBox="1"/>
          <p:nvPr/>
        </p:nvSpPr>
        <p:spPr>
          <a:xfrm>
            <a:off x="155575" y="5577783"/>
            <a:ext cx="10887563" cy="264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baseline="30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**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Для самозанятых, реализующих приоритетные проекты и удовлетворяющих одному или нескольким критериям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: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5BDB9BF2-4607-4848-BBAD-32419177300D}"/>
              </a:ext>
            </a:extLst>
          </p:cNvPr>
          <p:cNvSpPr/>
          <p:nvPr/>
        </p:nvSpPr>
        <p:spPr>
          <a:xfrm>
            <a:off x="782829" y="252654"/>
            <a:ext cx="145859" cy="1111525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F5E82385-1F38-4827-987B-B5D44CBFDB7B}"/>
              </a:ext>
            </a:extLst>
          </p:cNvPr>
          <p:cNvSpPr txBox="1"/>
          <p:nvPr/>
        </p:nvSpPr>
        <p:spPr>
          <a:xfrm>
            <a:off x="1041263" y="252654"/>
            <a:ext cx="10359276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Региональные </a:t>
            </a: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  <a:endParaRPr lang="en-US" sz="2800" dirty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A3DD0FA-FE4D-4080-A19F-224635171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DDD2EF1F-990A-49A6-A0E2-0D91C6EEA473}" type="slidenum">
              <a:rPr lang="uk-UA" altLang="ru-RU" smtClean="0"/>
              <a:pPr>
                <a:defRPr/>
              </a:pPr>
              <a:t>16</a:t>
            </a:fld>
            <a:endParaRPr lang="uk-UA" altLang="ru-RU" dirty="0"/>
          </a:p>
        </p:txBody>
      </p:sp>
      <p:sp>
        <p:nvSpPr>
          <p:cNvPr id="38" name="Подзаголовок 1">
            <a:extLst>
              <a:ext uri="{FF2B5EF4-FFF2-40B4-BE49-F238E27FC236}">
                <a16:creationId xmlns="" xmlns:a16="http://schemas.microsoft.com/office/drawing/2014/main" id="{25FEB9B8-2D06-4A1D-B23A-05883E27A464}"/>
              </a:ext>
            </a:extLst>
          </p:cNvPr>
          <p:cNvSpPr txBox="1">
            <a:spLocks/>
          </p:cNvSpPr>
          <p:nvPr/>
        </p:nvSpPr>
        <p:spPr>
          <a:xfrm>
            <a:off x="1002184" y="869534"/>
            <a:ext cx="5794270" cy="464571"/>
          </a:xfrm>
          <a:prstGeom prst="rect">
            <a:avLst/>
          </a:prstGeom>
        </p:spPr>
        <p:txBody>
          <a:bodyPr spcFirstLastPara="1" vert="horz" lIns="121888" tIns="121888" rIns="121888" bIns="121888" rtlCol="0">
            <a:noAutofit/>
          </a:bodyPr>
          <a:lstStyle>
            <a:lvl1pPr marL="609539" lvl="0" indent="-45715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078" lvl="1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lvl="2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156" lvl="3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695" lvl="4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234" lvl="5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6773" lvl="6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12" lvl="7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5851" lvl="8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76" indent="0">
              <a:spcBef>
                <a:spcPts val="120"/>
              </a:spcBef>
              <a:buNone/>
            </a:pPr>
            <a:r>
              <a:rPr lang="ru-RU" sz="1800" spc="-114" dirty="0">
                <a:solidFill>
                  <a:srgbClr val="5F4643"/>
                </a:solidFill>
                <a:latin typeface="Century Gothic" panose="020B0502020202020204" pitchFamily="34" charset="0"/>
                <a:ea typeface="+mj-ea"/>
                <a:cs typeface="Verdana"/>
              </a:rPr>
              <a:t>Займы для физических лиц - самозанятых граждан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75A189D6-A95E-4B0B-9737-FD3113C48389}"/>
              </a:ext>
            </a:extLst>
          </p:cNvPr>
          <p:cNvSpPr txBox="1"/>
          <p:nvPr/>
        </p:nvSpPr>
        <p:spPr>
          <a:xfrm>
            <a:off x="155574" y="5842469"/>
            <a:ext cx="3827341" cy="264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baseline="30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- 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женщины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70644597-0DD3-4EC1-8B01-DD446EC75AB5}"/>
              </a:ext>
            </a:extLst>
          </p:cNvPr>
          <p:cNvSpPr txBox="1"/>
          <p:nvPr/>
        </p:nvSpPr>
        <p:spPr>
          <a:xfrm>
            <a:off x="155573" y="6113165"/>
            <a:ext cx="3827341" cy="264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b="1" baseline="30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- 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физические лица до 35 лет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AF028B80-9254-4D66-AF88-56C9C6239F1F}"/>
              </a:ext>
            </a:extLst>
          </p:cNvPr>
          <p:cNvSpPr txBox="1"/>
          <p:nvPr/>
        </p:nvSpPr>
        <p:spPr>
          <a:xfrm>
            <a:off x="155571" y="6371843"/>
            <a:ext cx="9348913" cy="264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b="1" baseline="30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- 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физические лица, осуществляющие реализацию проекта в сферах туризма, экологии, спорта</a:t>
            </a:r>
          </a:p>
        </p:txBody>
      </p:sp>
    </p:spTree>
    <p:extLst>
      <p:ext uri="{BB962C8B-B14F-4D97-AF65-F5344CB8AC3E}">
        <p14:creationId xmlns:p14="http://schemas.microsoft.com/office/powerpoint/2010/main" val="4201355447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Рисунок 79" descr="https://sun9-86.userapi.com/sun9-81/impg/8ToSawh7Ej9xSDWLaUGBfYqqO70AVB_7GYqTaw/cR5MdfSADM4.jpg?size=1280x720&amp;quality=96&amp;sign=228d47fa5e5ae6bf627b3d98fed3ab49&amp;type=album"/>
          <p:cNvPicPr/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7"/>
          <a:stretch/>
        </p:blipFill>
        <p:spPr bwMode="auto">
          <a:xfrm>
            <a:off x="4370118" y="1021278"/>
            <a:ext cx="7802088" cy="5023262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Прямоугольник 53">
            <a:extLst>
              <a:ext uri="{FF2B5EF4-FFF2-40B4-BE49-F238E27FC236}">
                <a16:creationId xmlns="" xmlns:a16="http://schemas.microsoft.com/office/drawing/2014/main" id="{07C6E50D-4CE4-4B50-86D4-0E11FB59A45A}"/>
              </a:ext>
            </a:extLst>
          </p:cNvPr>
          <p:cNvSpPr/>
          <p:nvPr/>
        </p:nvSpPr>
        <p:spPr>
          <a:xfrm>
            <a:off x="724512" y="282349"/>
            <a:ext cx="190801" cy="1206441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0A0AD76E-1839-469B-B5D3-A3918A96C599}"/>
              </a:ext>
            </a:extLst>
          </p:cNvPr>
          <p:cNvSpPr txBox="1"/>
          <p:nvPr/>
        </p:nvSpPr>
        <p:spPr>
          <a:xfrm>
            <a:off x="885371" y="915668"/>
            <a:ext cx="8649934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b="1" spc="-65" dirty="0">
              <a:solidFill>
                <a:srgbClr val="5F4643"/>
              </a:solidFill>
              <a:latin typeface="Century Gothic" panose="020B0502020202020204" pitchFamily="34" charset="0"/>
              <a:cs typeface="Trebuchet MS"/>
            </a:endParaRPr>
          </a:p>
          <a:p>
            <a:pPr>
              <a:lnSpc>
                <a:spcPct val="90000"/>
              </a:lnSpc>
            </a:pPr>
            <a:r>
              <a:rPr lang="ru-RU" spc="-114" dirty="0">
                <a:solidFill>
                  <a:srgbClr val="5F4643"/>
                </a:solidFill>
                <a:latin typeface="Century Gothic" panose="020B0502020202020204" pitchFamily="34" charset="0"/>
                <a:ea typeface="+mj-ea"/>
                <a:cs typeface="Verdana"/>
              </a:rPr>
              <a:t>Предоставление поручительств</a:t>
            </a:r>
          </a:p>
        </p:txBody>
      </p:sp>
      <p:sp>
        <p:nvSpPr>
          <p:cNvPr id="58" name="Номер слайда 57">
            <a:extLst>
              <a:ext uri="{FF2B5EF4-FFF2-40B4-BE49-F238E27FC236}">
                <a16:creationId xmlns="" xmlns:a16="http://schemas.microsoft.com/office/drawing/2014/main" id="{00B1700E-FC68-4866-8122-F7645457251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885371" y="348341"/>
            <a:ext cx="5503554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Региональные</a:t>
            </a:r>
            <a:endParaRPr lang="ru-RU" sz="2800" b="1" dirty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  <a:endParaRPr lang="en-US" sz="2800" dirty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213756" y="3644309"/>
            <a:ext cx="4269885" cy="2554545"/>
          </a:xfrm>
          <a:prstGeom prst="rect">
            <a:avLst/>
          </a:prstGeom>
          <a:ln>
            <a:solidFill>
              <a:srgbClr val="99664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rgbClr val="5F4643"/>
                </a:solidFill>
                <a:latin typeface="Century Gothic" panose="020B0502020202020204" pitchFamily="34" charset="0"/>
              </a:rPr>
              <a:t>Совокупный объем поручительства на заемщика до 35 млн. руб. при </a:t>
            </a:r>
            <a:r>
              <a:rPr lang="ru-RU" sz="2000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максимальном размере ответственности </a:t>
            </a:r>
            <a:r>
              <a:rPr lang="ru-RU" sz="2000" dirty="0">
                <a:solidFill>
                  <a:srgbClr val="5F4643"/>
                </a:solidFill>
                <a:latin typeface="Century Gothic" panose="020B0502020202020204" pitchFamily="34" charset="0"/>
              </a:rPr>
              <a:t>по договору поручительства до 70% (до 50% свыше 25 млн. рублей) на срок до 84 месяцев.</a:t>
            </a:r>
          </a:p>
        </p:txBody>
      </p:sp>
      <p:pic>
        <p:nvPicPr>
          <p:cNvPr id="1028" name="Picture 4" descr="https://img2.freepng.ru/20180502/bzw/kisspng-businessperson-symbol-computer-icons-5ae93df9b89778.3704257215252351937561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400" l="1111" r="99889">
                        <a14:foregroundMark x1="24000" y1="11200" x2="29333" y2="5900"/>
                        <a14:foregroundMark x1="77111" y1="29600" x2="77444" y2="9900"/>
                        <a14:foregroundMark x1="65333" y1="70700" x2="75333" y2="66500"/>
                        <a14:foregroundMark x1="79222" y1="82900" x2="78333" y2="8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5932" y="5508392"/>
            <a:ext cx="744187" cy="82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polimercs26.2apro.ru/upload/iblock/b63/b633b2c58ab3613455630c65c3b1435e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479" y="1877366"/>
            <a:ext cx="2588435" cy="159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224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7"/>
          <p:cNvSpPr/>
          <p:nvPr/>
        </p:nvSpPr>
        <p:spPr>
          <a:xfrm>
            <a:off x="522511" y="4260889"/>
            <a:ext cx="668921" cy="777614"/>
          </a:xfrm>
          <a:prstGeom prst="rect">
            <a:avLst/>
          </a:prstGeom>
          <a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sz="1600" dirty="0">
              <a:latin typeface="Century Gothic" panose="020B0502020202020204" pitchFamily="34" charset="0"/>
            </a:endParaRPr>
          </a:p>
        </p:txBody>
      </p:sp>
      <p:sp>
        <p:nvSpPr>
          <p:cNvPr id="23" name="object 9"/>
          <p:cNvSpPr txBox="1"/>
          <p:nvPr/>
        </p:nvSpPr>
        <p:spPr>
          <a:xfrm>
            <a:off x="1668071" y="2284517"/>
            <a:ext cx="3381681" cy="1443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2099"/>
              </a:lnSpc>
            </a:pPr>
            <a:r>
              <a:rPr lang="ru-RU" sz="20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Компенсации подлежит </a:t>
            </a:r>
          </a:p>
          <a:p>
            <a:pPr marL="12700" marR="6350">
              <a:lnSpc>
                <a:spcPct val="102099"/>
              </a:lnSpc>
            </a:pPr>
            <a:r>
              <a:rPr lang="ru-RU" b="1" dirty="0">
                <a:solidFill>
                  <a:srgbClr val="8E0000"/>
                </a:solidFill>
                <a:latin typeface="Century Gothic" panose="020B0502020202020204" pitchFamily="34" charset="0"/>
              </a:rPr>
              <a:t>20 процентов </a:t>
            </a:r>
            <a:r>
              <a:rPr lang="ru-RU" dirty="0">
                <a:solidFill>
                  <a:srgbClr val="5F4643"/>
                </a:solidFill>
                <a:latin typeface="Century Gothic" panose="020B0502020202020204" pitchFamily="34" charset="0"/>
              </a:rPr>
              <a:t>от фактически произведенных затрат в </a:t>
            </a:r>
            <a:r>
              <a:rPr lang="ru-RU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текущем и предыдущих </a:t>
            </a:r>
            <a:r>
              <a:rPr lang="ru-RU" dirty="0">
                <a:solidFill>
                  <a:srgbClr val="5F4643"/>
                </a:solidFill>
                <a:latin typeface="Century Gothic" panose="020B0502020202020204" pitchFamily="34" charset="0"/>
              </a:rPr>
              <a:t>годах</a:t>
            </a:r>
            <a:endParaRPr dirty="0">
              <a:solidFill>
                <a:srgbClr val="5F4643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object 10"/>
          <p:cNvSpPr txBox="1"/>
          <p:nvPr/>
        </p:nvSpPr>
        <p:spPr>
          <a:xfrm>
            <a:off x="1668071" y="4238463"/>
            <a:ext cx="3111804" cy="847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2099"/>
              </a:lnSpc>
            </a:pPr>
            <a:r>
              <a:rPr lang="ru-RU" b="1" dirty="0">
                <a:solidFill>
                  <a:srgbClr val="5F4643"/>
                </a:solidFill>
                <a:latin typeface="Century Gothic" panose="020B0502020202020204" pitchFamily="34" charset="0"/>
              </a:rPr>
              <a:t>Максимальный размер субсидии</a:t>
            </a:r>
          </a:p>
          <a:p>
            <a:pPr marL="12700" marR="6350">
              <a:lnSpc>
                <a:spcPct val="102099"/>
              </a:lnSpc>
            </a:pPr>
            <a:r>
              <a:rPr lang="ru-RU" b="1" dirty="0">
                <a:solidFill>
                  <a:srgbClr val="8E0000"/>
                </a:solidFill>
                <a:latin typeface="Century Gothic" panose="020B0502020202020204" pitchFamily="34" charset="0"/>
              </a:rPr>
              <a:t>До </a:t>
            </a:r>
            <a:r>
              <a:rPr lang="ru-RU" b="1" dirty="0" smtClean="0">
                <a:solidFill>
                  <a:srgbClr val="8E0000"/>
                </a:solidFill>
                <a:latin typeface="Century Gothic" panose="020B0502020202020204" pitchFamily="34" charset="0"/>
              </a:rPr>
              <a:t>10 </a:t>
            </a:r>
            <a:r>
              <a:rPr lang="ru-RU" b="1" dirty="0">
                <a:solidFill>
                  <a:srgbClr val="8E0000"/>
                </a:solidFill>
                <a:latin typeface="Century Gothic" panose="020B0502020202020204" pitchFamily="34" charset="0"/>
              </a:rPr>
              <a:t>млн. руб.</a:t>
            </a:r>
          </a:p>
        </p:txBody>
      </p:sp>
      <p:sp>
        <p:nvSpPr>
          <p:cNvPr id="25" name="Подзаголовок 1"/>
          <p:cNvSpPr txBox="1">
            <a:spLocks/>
          </p:cNvSpPr>
          <p:nvPr/>
        </p:nvSpPr>
        <p:spPr>
          <a:xfrm>
            <a:off x="1066801" y="1403931"/>
            <a:ext cx="4686097" cy="649288"/>
          </a:xfrm>
          <a:prstGeom prst="rect">
            <a:avLst/>
          </a:prstGeom>
        </p:spPr>
        <p:txBody>
          <a:bodyPr spcFirstLastPara="1" vert="horz" lIns="121888" tIns="121888" rIns="121888" bIns="121888" rtlCol="0">
            <a:noAutofit/>
          </a:bodyPr>
          <a:lstStyle>
            <a:lvl1pPr marL="609539" lvl="0" indent="-45715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078" lvl="1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lvl="2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156" lvl="3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695" lvl="4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234" lvl="5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6773" lvl="6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12" lvl="7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5851" lvl="8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120"/>
              </a:spcBef>
              <a:buNone/>
            </a:pPr>
            <a:r>
              <a:rPr lang="ru-RU" sz="1800" b="1" spc="-114" dirty="0">
                <a:solidFill>
                  <a:srgbClr val="5F4643"/>
                </a:solidFill>
                <a:latin typeface="Century Gothic" panose="020B0502020202020204" pitchFamily="34" charset="0"/>
                <a:ea typeface="+mj-ea"/>
                <a:cs typeface="Verdana"/>
              </a:rPr>
              <a:t>Субсидия на возмещение части затрат по приобретенному оборудованию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61627" y="5652868"/>
            <a:ext cx="5911174" cy="116955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400" dirty="0">
                <a:solidFill>
                  <a:srgbClr val="5F4643"/>
                </a:solidFill>
                <a:latin typeface="Century Gothic" panose="020B0502020202020204" pitchFamily="34" charset="0"/>
              </a:rPr>
              <a:t>Для предприятий, осуществляющих деятельность, относящуюся к разделу </a:t>
            </a:r>
            <a:r>
              <a:rPr lang="ru-RU" sz="14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«Обрабатывающие производства» </a:t>
            </a:r>
            <a:r>
              <a:rPr lang="ru-RU" sz="1400" dirty="0">
                <a:solidFill>
                  <a:srgbClr val="5F4643"/>
                </a:solidFill>
                <a:latin typeface="Century Gothic" panose="020B0502020202020204" pitchFamily="34" charset="0"/>
              </a:rPr>
              <a:t>Общероссийского классификатора видов экономической деятельности (за исключением классов 10, 11, 12, 18, 19, групп 20.53, 20.59, 24.46, подгруппы 20.14.1)</a:t>
            </a:r>
          </a:p>
        </p:txBody>
      </p:sp>
      <p:pic>
        <p:nvPicPr>
          <p:cNvPr id="11" name="Picture 9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10" y="2444173"/>
            <a:ext cx="944856" cy="875154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34E902A5-AF76-4A98-8049-74770460CE2B}"/>
              </a:ext>
            </a:extLst>
          </p:cNvPr>
          <p:cNvSpPr/>
          <p:nvPr/>
        </p:nvSpPr>
        <p:spPr>
          <a:xfrm>
            <a:off x="783756" y="555272"/>
            <a:ext cx="144144" cy="1436169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76A87CF-DC5F-4940-BC9C-DC13B9164797}"/>
              </a:ext>
            </a:extLst>
          </p:cNvPr>
          <p:cNvSpPr txBox="1"/>
          <p:nvPr/>
        </p:nvSpPr>
        <p:spPr>
          <a:xfrm>
            <a:off x="1060807" y="526450"/>
            <a:ext cx="743813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Прямые региональные </a:t>
            </a:r>
          </a:p>
          <a:p>
            <a:pPr>
              <a:lnSpc>
                <a:spcPct val="80000"/>
              </a:lnSpc>
            </a:pPr>
            <a:r>
              <a:rPr lang="ru-RU" sz="24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  <a:endParaRPr lang="en-US" sz="2400" dirty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480457" y="2162631"/>
            <a:ext cx="1" cy="15530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465943" y="4180117"/>
            <a:ext cx="21772" cy="863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Номер слайда 8">
            <a:extLst>
              <a:ext uri="{FF2B5EF4-FFF2-40B4-BE49-F238E27FC236}">
                <a16:creationId xmlns="" xmlns:a16="http://schemas.microsoft.com/office/drawing/2014/main" id="{08F1A625-6681-4A17-8CF9-50B7F34CD5F3}"/>
              </a:ext>
            </a:extLst>
          </p:cNvPr>
          <p:cNvSpPr txBox="1">
            <a:spLocks/>
          </p:cNvSpPr>
          <p:nvPr/>
        </p:nvSpPr>
        <p:spPr>
          <a:xfrm>
            <a:off x="8861425" y="630872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DD2EF1F-990A-49A6-A0E2-0D91C6EEA473}" type="slidenum">
              <a:rPr lang="uk-UA" altLang="ru-RU" sz="1600">
                <a:solidFill>
                  <a:schemeClr val="accent1"/>
                </a:solidFill>
              </a:rPr>
              <a:pPr algn="r">
                <a:defRPr/>
              </a:pPr>
              <a:t>18</a:t>
            </a:fld>
            <a:endParaRPr lang="uk-UA" altLang="ru-RU" sz="1600" dirty="0">
              <a:solidFill>
                <a:schemeClr val="accent1"/>
              </a:solidFill>
            </a:endParaRPr>
          </a:p>
        </p:txBody>
      </p:sp>
      <p:pic>
        <p:nvPicPr>
          <p:cNvPr id="5122" name="Picture 2" descr="https://pic.onlinewebfonts.com/svg/img_450804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250" y="5824976"/>
            <a:ext cx="857625" cy="84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одзаголовок 1"/>
          <p:cNvSpPr txBox="1">
            <a:spLocks/>
          </p:cNvSpPr>
          <p:nvPr/>
        </p:nvSpPr>
        <p:spPr>
          <a:xfrm>
            <a:off x="6208411" y="1368306"/>
            <a:ext cx="5384339" cy="649288"/>
          </a:xfrm>
          <a:prstGeom prst="rect">
            <a:avLst/>
          </a:prstGeom>
        </p:spPr>
        <p:txBody>
          <a:bodyPr spcFirstLastPara="1" vert="horz" lIns="121888" tIns="121888" rIns="121888" bIns="121888" rtlCol="0">
            <a:noAutofit/>
          </a:bodyPr>
          <a:lstStyle>
            <a:lvl1pPr marL="609539" lvl="0" indent="-45715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078" lvl="1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lvl="2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156" lvl="3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695" lvl="4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234" lvl="5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6773" lvl="6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12" lvl="7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5851" lvl="8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120"/>
              </a:spcBef>
              <a:buNone/>
            </a:pPr>
            <a:r>
              <a:rPr lang="ru-RU" sz="1800" b="1" spc="-114" dirty="0">
                <a:solidFill>
                  <a:srgbClr val="5F4643"/>
                </a:solidFill>
                <a:latin typeface="Century Gothic" panose="020B0502020202020204" pitchFamily="34" charset="0"/>
                <a:ea typeface="+mj-ea"/>
                <a:cs typeface="Verdana"/>
              </a:rPr>
              <a:t>Субсидия на возмещение части затрат на уплату аванса при заключении договора лизинга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5884223" y="1403931"/>
            <a:ext cx="0" cy="4046843"/>
          </a:xfrm>
          <a:prstGeom prst="line">
            <a:avLst/>
          </a:prstGeom>
          <a:ln w="19050">
            <a:solidFill>
              <a:srgbClr val="926B56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object 9"/>
          <p:cNvSpPr txBox="1"/>
          <p:nvPr/>
        </p:nvSpPr>
        <p:spPr>
          <a:xfrm>
            <a:off x="6344970" y="2193402"/>
            <a:ext cx="3876180" cy="1161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2099"/>
              </a:lnSpc>
            </a:pPr>
            <a:r>
              <a:rPr lang="ru-RU" sz="20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Размер субсидии</a:t>
            </a:r>
            <a:endParaRPr lang="ru-RU" sz="2000" b="1" dirty="0">
              <a:solidFill>
                <a:srgbClr val="5F4643"/>
              </a:solidFill>
              <a:latin typeface="Century Gothic" panose="020B0502020202020204" pitchFamily="34" charset="0"/>
            </a:endParaRPr>
          </a:p>
          <a:p>
            <a:pPr marL="12700" marR="6350">
              <a:lnSpc>
                <a:spcPct val="102099"/>
              </a:lnSpc>
            </a:pPr>
            <a:r>
              <a:rPr lang="ru-RU" b="1" dirty="0">
                <a:solidFill>
                  <a:srgbClr val="8E0000"/>
                </a:solidFill>
                <a:latin typeface="Century Gothic" panose="020B0502020202020204" pitchFamily="34" charset="0"/>
              </a:rPr>
              <a:t>д</a:t>
            </a:r>
            <a:r>
              <a:rPr lang="ru-RU" b="1" dirty="0" smtClean="0">
                <a:solidFill>
                  <a:srgbClr val="8E0000"/>
                </a:solidFill>
                <a:latin typeface="Century Gothic" panose="020B0502020202020204" pitchFamily="34" charset="0"/>
              </a:rPr>
              <a:t>о 50 </a:t>
            </a:r>
            <a:r>
              <a:rPr lang="ru-RU" b="1" dirty="0">
                <a:solidFill>
                  <a:srgbClr val="8E0000"/>
                </a:solidFill>
                <a:latin typeface="Century Gothic" panose="020B0502020202020204" pitchFamily="34" charset="0"/>
              </a:rPr>
              <a:t>процентов </a:t>
            </a:r>
            <a:r>
              <a:rPr lang="ru-RU" dirty="0">
                <a:solidFill>
                  <a:srgbClr val="5F4643"/>
                </a:solidFill>
                <a:latin typeface="Century Gothic" panose="020B0502020202020204" pitchFamily="34" charset="0"/>
              </a:rPr>
              <a:t>от </a:t>
            </a:r>
            <a:r>
              <a:rPr lang="ru-RU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понесенных затрат в сумме, не превышающей 5 млн. руб.</a:t>
            </a:r>
            <a:endParaRPr dirty="0">
              <a:solidFill>
                <a:srgbClr val="5F4643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522510" y="5412983"/>
            <a:ext cx="2529447" cy="1167858"/>
          </a:xfrm>
          <a:prstGeom prst="ellipse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8E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r>
              <a:rPr lang="ru-RU" sz="3200" b="1" dirty="0">
                <a:solidFill>
                  <a:srgbClr val="8E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8E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3200" b="1" dirty="0">
                <a:solidFill>
                  <a:srgbClr val="8E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7" name="Овал 26"/>
          <p:cNvSpPr/>
          <p:nvPr/>
        </p:nvSpPr>
        <p:spPr>
          <a:xfrm>
            <a:off x="6344970" y="3817220"/>
            <a:ext cx="2516455" cy="1058769"/>
          </a:xfrm>
          <a:prstGeom prst="ellipse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8E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ru-RU" sz="3200" b="1" dirty="0">
                <a:solidFill>
                  <a:srgbClr val="8E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8E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3200" b="1" dirty="0">
                <a:solidFill>
                  <a:srgbClr val="8E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779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un9-86.userapi.com/sun9-81/impg/cC9NA2cNgKLA5C-1ujtG2mCsnxpiammoPlHi3A/S2zWTfvoDFY.jpg?size=679x777&amp;quality=96&amp;sign=2727391b965427d915984cb44deaa31d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3" t="17204" r="10273" b="13959"/>
          <a:stretch/>
        </p:blipFill>
        <p:spPr bwMode="auto">
          <a:xfrm>
            <a:off x="7932038" y="3862201"/>
            <a:ext cx="2816428" cy="275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8253" y="2363190"/>
            <a:ext cx="2377516" cy="1131773"/>
          </a:xfrm>
          <a:prstGeom prst="rect">
            <a:avLst/>
          </a:prstGeom>
        </p:spPr>
      </p:pic>
      <p:sp>
        <p:nvSpPr>
          <p:cNvPr id="54" name="Прямоугольник 53">
            <a:extLst>
              <a:ext uri="{FF2B5EF4-FFF2-40B4-BE49-F238E27FC236}">
                <a16:creationId xmlns="" xmlns:a16="http://schemas.microsoft.com/office/drawing/2014/main" id="{07C6E50D-4CE4-4B50-86D4-0E11FB59A45A}"/>
              </a:ext>
            </a:extLst>
          </p:cNvPr>
          <p:cNvSpPr/>
          <p:nvPr/>
        </p:nvSpPr>
        <p:spPr>
          <a:xfrm>
            <a:off x="724513" y="282349"/>
            <a:ext cx="127480" cy="1320320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0A0AD76E-1839-469B-B5D3-A3918A96C599}"/>
              </a:ext>
            </a:extLst>
          </p:cNvPr>
          <p:cNvSpPr txBox="1"/>
          <p:nvPr/>
        </p:nvSpPr>
        <p:spPr>
          <a:xfrm>
            <a:off x="853502" y="911241"/>
            <a:ext cx="8649934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b="1" spc="-65" dirty="0">
              <a:solidFill>
                <a:srgbClr val="5F4643"/>
              </a:solidFill>
              <a:latin typeface="Century Gothic" panose="020B0502020202020204" pitchFamily="34" charset="0"/>
              <a:cs typeface="Trebuchet MS"/>
            </a:endParaRPr>
          </a:p>
          <a:p>
            <a:pPr>
              <a:lnSpc>
                <a:spcPct val="90000"/>
              </a:lnSpc>
            </a:pPr>
            <a:r>
              <a:rPr lang="ru-RU" dirty="0" smtClean="0"/>
              <a:t>Предоставление льготного кредитования проектов</a:t>
            </a:r>
            <a:endParaRPr lang="ru-RU" dirty="0">
              <a:solidFill>
                <a:srgbClr val="5F4643"/>
              </a:solidFill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58" name="Номер слайда 57">
            <a:extLst>
              <a:ext uri="{FF2B5EF4-FFF2-40B4-BE49-F238E27FC236}">
                <a16:creationId xmlns="" xmlns:a16="http://schemas.microsoft.com/office/drawing/2014/main" id="{00B1700E-FC68-4866-8122-F7645457251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885371" y="348341"/>
            <a:ext cx="6096000" cy="7817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Региональные </a:t>
            </a: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  <a:endParaRPr lang="en-US" sz="2800" dirty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A4BFE620-ABFC-47CC-9B40-1CA9720AFB7B}"/>
              </a:ext>
            </a:extLst>
          </p:cNvPr>
          <p:cNvSpPr/>
          <p:nvPr/>
        </p:nvSpPr>
        <p:spPr>
          <a:xfrm>
            <a:off x="730099" y="3954484"/>
            <a:ext cx="2471295" cy="2743200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rgbClr val="5F4643"/>
                </a:solidFill>
                <a:latin typeface="Century Gothic" panose="020B0502020202020204" pitchFamily="34" charset="0"/>
              </a:rPr>
              <a:t>1% - в первые 3 года при банковской гарантии, а также гарантии ВЭБ.РФ, Корпорации МСП или РГО и при покупке российского оборудования на сумму не менее 50% от суммы займа</a:t>
            </a:r>
          </a:p>
        </p:txBody>
      </p:sp>
      <p:sp>
        <p:nvSpPr>
          <p:cNvPr id="33" name="AutoShape 2" descr="https://moneyandyou.ru/wp-content/uploads/2017/08/6456598f0f0b7337cf17b2f133042775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9" name="object 12"/>
          <p:cNvSpPr txBox="1"/>
          <p:nvPr/>
        </p:nvSpPr>
        <p:spPr>
          <a:xfrm>
            <a:off x="812003" y="2520043"/>
            <a:ext cx="239904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/>
              <a:t>Объем займа от 20 до 100 млн. руб. на срок до 5 лет под 3% годовых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88253" y="1852635"/>
            <a:ext cx="2365641" cy="33855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Проекты развития</a:t>
            </a:r>
            <a:endParaRPr lang="ru-RU" sz="1600" b="1" dirty="0">
              <a:solidFill>
                <a:srgbClr val="5F464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 rot="5400000">
            <a:off x="1791781" y="3502769"/>
            <a:ext cx="370460" cy="35484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424574" y="1852635"/>
            <a:ext cx="2798097" cy="33855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Комплектующие изделия</a:t>
            </a:r>
            <a:endParaRPr lang="ru-RU" sz="1600" b="1" dirty="0">
              <a:solidFill>
                <a:srgbClr val="5F4643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9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70198" y="2368961"/>
            <a:ext cx="2947473" cy="1126002"/>
          </a:xfrm>
          <a:prstGeom prst="rect">
            <a:avLst/>
          </a:prstGeom>
        </p:spPr>
      </p:pic>
      <p:sp>
        <p:nvSpPr>
          <p:cNvPr id="30" name="object 12"/>
          <p:cNvSpPr txBox="1"/>
          <p:nvPr/>
        </p:nvSpPr>
        <p:spPr>
          <a:xfrm>
            <a:off x="3405824" y="2535552"/>
            <a:ext cx="292372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dirty="0"/>
              <a:t>Объем займа </a:t>
            </a:r>
            <a:r>
              <a:rPr lang="ru-RU" sz="1600" dirty="0" smtClean="0"/>
              <a:t>от </a:t>
            </a:r>
            <a:r>
              <a:rPr lang="ru-RU" sz="1600" dirty="0"/>
              <a:t>20 до 100 млн руб. на срок до 5 лет под 1% в первые три года и далее под 3</a:t>
            </a:r>
            <a:r>
              <a:rPr lang="ru-RU" sz="1600" dirty="0" smtClean="0"/>
              <a:t>%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31" name="Стрелка вправо 30"/>
          <p:cNvSpPr/>
          <p:nvPr/>
        </p:nvSpPr>
        <p:spPr>
          <a:xfrm rot="5400000">
            <a:off x="4736658" y="3499547"/>
            <a:ext cx="370460" cy="35484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: скругленные углы 1">
            <a:extLst>
              <a:ext uri="{FF2B5EF4-FFF2-40B4-BE49-F238E27FC236}">
                <a16:creationId xmlns="" xmlns:a16="http://schemas.microsoft.com/office/drawing/2014/main" id="{A4BFE620-ABFC-47CC-9B40-1CA9720AFB7B}"/>
              </a:ext>
            </a:extLst>
          </p:cNvPr>
          <p:cNvSpPr/>
          <p:nvPr/>
        </p:nvSpPr>
        <p:spPr>
          <a:xfrm>
            <a:off x="3350175" y="3958448"/>
            <a:ext cx="3403050" cy="2743200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rgbClr val="5F4643"/>
                </a:solidFill>
                <a:latin typeface="Century Gothic" panose="020B0502020202020204" pitchFamily="34" charset="0"/>
              </a:rPr>
              <a:t>На производство комплектующих, не имеющих аналогов, производимых в России, либо производящихся в недостаточном количестве, к продукции, перечисленной постановлении Правительства РФ № 719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529447" y="1817010"/>
            <a:ext cx="2768928" cy="5847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Производительность труда</a:t>
            </a:r>
            <a:endParaRPr lang="ru-RU" sz="1600" b="1" dirty="0">
              <a:solidFill>
                <a:srgbClr val="5F4643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7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87678" y="2365739"/>
            <a:ext cx="2852472" cy="1126002"/>
          </a:xfrm>
          <a:prstGeom prst="rect">
            <a:avLst/>
          </a:prstGeom>
        </p:spPr>
      </p:pic>
      <p:sp>
        <p:nvSpPr>
          <p:cNvPr id="38" name="object 12"/>
          <p:cNvSpPr txBox="1"/>
          <p:nvPr/>
        </p:nvSpPr>
        <p:spPr>
          <a:xfrm>
            <a:off x="6570802" y="2528037"/>
            <a:ext cx="237131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/>
              <a:t>Сумма займа от 20 до 100 млн. руб. до 5 лет под 1% годовых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9461667" y="1810906"/>
            <a:ext cx="2484329" cy="5847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Проекты лесной промышленности</a:t>
            </a:r>
            <a:endParaRPr lang="ru-RU" sz="1600" b="1" dirty="0">
              <a:solidFill>
                <a:srgbClr val="5F4643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0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26042" y="2366160"/>
            <a:ext cx="2605846" cy="1126002"/>
          </a:xfrm>
          <a:prstGeom prst="rect">
            <a:avLst/>
          </a:prstGeom>
        </p:spPr>
      </p:pic>
      <p:sp>
        <p:nvSpPr>
          <p:cNvPr id="41" name="object 12"/>
          <p:cNvSpPr txBox="1"/>
          <p:nvPr/>
        </p:nvSpPr>
        <p:spPr>
          <a:xfrm>
            <a:off x="9503436" y="2528528"/>
            <a:ext cx="249006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/>
              <a:t>Сумма займа от </a:t>
            </a:r>
            <a:r>
              <a:rPr lang="ru-RU" sz="1600" dirty="0"/>
              <a:t>20 до 100 млн руб. на срок до 3 лет под 3 % (</a:t>
            </a:r>
            <a:r>
              <a:rPr lang="ru-RU" sz="1600" dirty="0" smtClean="0"/>
              <a:t>базовая) и </a:t>
            </a:r>
            <a:r>
              <a:rPr lang="ru-RU" sz="1600" dirty="0"/>
              <a:t>под 1%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4" name="Прямоугольник: скругленные углы 1">
            <a:extLst>
              <a:ext uri="{FF2B5EF4-FFF2-40B4-BE49-F238E27FC236}">
                <a16:creationId xmlns="" xmlns:a16="http://schemas.microsoft.com/office/drawing/2014/main" id="{A4BFE620-ABFC-47CC-9B40-1CA9720AFB7B}"/>
              </a:ext>
            </a:extLst>
          </p:cNvPr>
          <p:cNvSpPr/>
          <p:nvPr/>
        </p:nvSpPr>
        <p:spPr>
          <a:xfrm>
            <a:off x="7378797" y="282349"/>
            <a:ext cx="4567199" cy="774926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80000"/>
              </a:lnSpc>
            </a:pPr>
            <a:r>
              <a:rPr lang="ru-RU" dirty="0" smtClean="0">
                <a:solidFill>
                  <a:srgbClr val="62412F"/>
                </a:solidFill>
                <a:latin typeface="Century Gothic" panose="020B0502020202020204" pitchFamily="34" charset="0"/>
              </a:rPr>
              <a:t>Реализуется региональным фондом развития промышленности НО</a:t>
            </a:r>
            <a:endParaRPr lang="ru-RU" b="1" dirty="0">
              <a:solidFill>
                <a:srgbClr val="62412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20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7"/>
          <p:cNvSpPr/>
          <p:nvPr/>
        </p:nvSpPr>
        <p:spPr>
          <a:xfrm>
            <a:off x="83745" y="2749924"/>
            <a:ext cx="434290" cy="456701"/>
          </a:xfrm>
          <a:prstGeom prst="rect">
            <a:avLst/>
          </a:prstGeom>
          <a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sz="1600" dirty="0">
              <a:latin typeface="Century Gothic" panose="020B0502020202020204" pitchFamily="34" charset="0"/>
            </a:endParaRPr>
          </a:p>
        </p:txBody>
      </p:sp>
      <p:sp>
        <p:nvSpPr>
          <p:cNvPr id="23" name="object 9"/>
          <p:cNvSpPr txBox="1"/>
          <p:nvPr/>
        </p:nvSpPr>
        <p:spPr>
          <a:xfrm>
            <a:off x="2626131" y="4289682"/>
            <a:ext cx="7801174" cy="6170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2099"/>
              </a:lnSpc>
            </a:pPr>
            <a:r>
              <a:rPr lang="ru-RU" b="1" dirty="0">
                <a:solidFill>
                  <a:srgbClr val="5F4643"/>
                </a:solidFill>
                <a:latin typeface="Century Gothic" panose="020B0502020202020204" pitchFamily="34" charset="0"/>
              </a:rPr>
              <a:t>Дополнительно</a:t>
            </a:r>
            <a:r>
              <a:rPr lang="ru-RU" sz="2000" dirty="0" smtClean="0"/>
              <a:t> </a:t>
            </a:r>
            <a:r>
              <a:rPr lang="ru-RU" sz="2000" dirty="0"/>
              <a:t>в июне этого года фонд </a:t>
            </a:r>
            <a:r>
              <a:rPr lang="ru-RU" sz="2000" dirty="0" smtClean="0"/>
              <a:t>будет</a:t>
            </a:r>
          </a:p>
          <a:p>
            <a:pPr marL="12700" marR="6350">
              <a:lnSpc>
                <a:spcPct val="102099"/>
              </a:lnSpc>
            </a:pPr>
            <a:r>
              <a:rPr lang="ru-RU" sz="2000" dirty="0" err="1" smtClean="0"/>
              <a:t>докапитализирован</a:t>
            </a:r>
            <a:r>
              <a:rPr lang="ru-RU" sz="2000" dirty="0" smtClean="0"/>
              <a:t> </a:t>
            </a:r>
            <a:r>
              <a:rPr lang="ru-RU" sz="2000" dirty="0"/>
              <a:t>на </a:t>
            </a:r>
            <a:r>
              <a:rPr lang="ru-RU" b="1" dirty="0">
                <a:solidFill>
                  <a:srgbClr val="8E0000"/>
                </a:solidFill>
                <a:latin typeface="Century Gothic" panose="020B0502020202020204" pitchFamily="34" charset="0"/>
              </a:rPr>
              <a:t>220 </a:t>
            </a:r>
            <a:r>
              <a:rPr lang="ru-RU" b="1" dirty="0" smtClean="0">
                <a:solidFill>
                  <a:srgbClr val="8E0000"/>
                </a:solidFill>
                <a:latin typeface="Century Gothic" panose="020B0502020202020204" pitchFamily="34" charset="0"/>
              </a:rPr>
              <a:t>млн. руб.</a:t>
            </a:r>
            <a:endParaRPr b="1" dirty="0">
              <a:solidFill>
                <a:srgbClr val="8E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object 10"/>
          <p:cNvSpPr txBox="1"/>
          <p:nvPr/>
        </p:nvSpPr>
        <p:spPr>
          <a:xfrm>
            <a:off x="783754" y="2476781"/>
            <a:ext cx="1842377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Сумма займа </a:t>
            </a:r>
            <a:r>
              <a:rPr lang="ru-RU" b="1" dirty="0" smtClean="0">
                <a:solidFill>
                  <a:srgbClr val="8E0000"/>
                </a:solidFill>
                <a:latin typeface="Century Gothic" panose="020B0502020202020204" pitchFamily="34" charset="0"/>
              </a:rPr>
              <a:t>5-8 </a:t>
            </a:r>
            <a:r>
              <a:rPr lang="ru-RU" b="1" dirty="0">
                <a:solidFill>
                  <a:srgbClr val="8E0000"/>
                </a:solidFill>
                <a:latin typeface="Century Gothic" panose="020B0502020202020204" pitchFamily="34" charset="0"/>
              </a:rPr>
              <a:t>млн</a:t>
            </a:r>
            <a:r>
              <a:rPr lang="ru-RU" b="1" dirty="0" smtClean="0">
                <a:solidFill>
                  <a:srgbClr val="8E0000"/>
                </a:solidFill>
                <a:latin typeface="Century Gothic" panose="020B0502020202020204" pitchFamily="34" charset="0"/>
              </a:rPr>
              <a:t>. руб. </a:t>
            </a:r>
            <a:r>
              <a:rPr lang="ru-RU" sz="16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на срок до 5 лет под </a:t>
            </a:r>
            <a:r>
              <a:rPr lang="ru-RU" b="1" dirty="0">
                <a:solidFill>
                  <a:srgbClr val="8E0000"/>
                </a:solidFill>
                <a:latin typeface="Century Gothic" panose="020B0502020202020204" pitchFamily="34" charset="0"/>
              </a:rPr>
              <a:t>8% </a:t>
            </a:r>
            <a:r>
              <a:rPr lang="ru-RU" sz="16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годовых. </a:t>
            </a:r>
          </a:p>
        </p:txBody>
      </p:sp>
      <p:sp>
        <p:nvSpPr>
          <p:cNvPr id="25" name="Подзаголовок 1"/>
          <p:cNvSpPr txBox="1">
            <a:spLocks/>
          </p:cNvSpPr>
          <p:nvPr/>
        </p:nvSpPr>
        <p:spPr>
          <a:xfrm>
            <a:off x="1138897" y="2426106"/>
            <a:ext cx="4053328" cy="649288"/>
          </a:xfrm>
          <a:prstGeom prst="rect">
            <a:avLst/>
          </a:prstGeom>
        </p:spPr>
        <p:txBody>
          <a:bodyPr spcFirstLastPara="1" vert="horz" lIns="121888" tIns="121888" rIns="121888" bIns="121888" rtlCol="0">
            <a:noAutofit/>
          </a:bodyPr>
          <a:lstStyle>
            <a:lvl1pPr marL="609539" lvl="0" indent="-45715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078" lvl="1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lvl="2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156" lvl="3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695" lvl="4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234" lvl="5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6773" lvl="6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12" lvl="7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5851" lvl="8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76" indent="0">
              <a:spcBef>
                <a:spcPts val="120"/>
              </a:spcBef>
              <a:buNone/>
            </a:pPr>
            <a:endParaRPr lang="ru-RU" sz="1800" b="1" spc="-114" dirty="0">
              <a:solidFill>
                <a:srgbClr val="5F4643"/>
              </a:solidFill>
              <a:latin typeface="Century Gothic" panose="020B0502020202020204" pitchFamily="34" charset="0"/>
              <a:ea typeface="+mj-ea"/>
              <a:cs typeface="Verdana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34E902A5-AF76-4A98-8049-74770460CE2B}"/>
              </a:ext>
            </a:extLst>
          </p:cNvPr>
          <p:cNvSpPr/>
          <p:nvPr/>
        </p:nvSpPr>
        <p:spPr>
          <a:xfrm>
            <a:off x="783755" y="345715"/>
            <a:ext cx="144143" cy="718084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422520" y="4158630"/>
            <a:ext cx="0" cy="10100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580589" y="2596403"/>
            <a:ext cx="0" cy="7653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Номер слайда 8">
            <a:extLst>
              <a:ext uri="{FF2B5EF4-FFF2-40B4-BE49-F238E27FC236}">
                <a16:creationId xmlns="" xmlns:a16="http://schemas.microsoft.com/office/drawing/2014/main" id="{08F1A625-6681-4A17-8CF9-50B7F34CD5F3}"/>
              </a:ext>
            </a:extLst>
          </p:cNvPr>
          <p:cNvSpPr txBox="1">
            <a:spLocks/>
          </p:cNvSpPr>
          <p:nvPr/>
        </p:nvSpPr>
        <p:spPr>
          <a:xfrm>
            <a:off x="8861425" y="630872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DD2EF1F-990A-49A6-A0E2-0D91C6EEA473}" type="slidenum">
              <a:rPr lang="uk-UA" altLang="ru-RU" sz="1600">
                <a:solidFill>
                  <a:schemeClr val="accent1"/>
                </a:solidFill>
              </a:rPr>
              <a:pPr algn="r">
                <a:defRPr/>
              </a:pPr>
              <a:t>20</a:t>
            </a:fld>
            <a:endParaRPr lang="uk-UA" altLang="ru-RU" sz="1600" dirty="0">
              <a:solidFill>
                <a:schemeClr val="accent1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438975483"/>
              </p:ext>
            </p:extLst>
          </p:nvPr>
        </p:nvGraphicFramePr>
        <p:xfrm>
          <a:off x="2470826" y="1151691"/>
          <a:ext cx="7013642" cy="2943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object 7"/>
          <p:cNvSpPr/>
          <p:nvPr/>
        </p:nvSpPr>
        <p:spPr>
          <a:xfrm>
            <a:off x="9294084" y="2902324"/>
            <a:ext cx="434290" cy="456701"/>
          </a:xfrm>
          <a:prstGeom prst="rect">
            <a:avLst/>
          </a:prstGeom>
          <a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sz="1600" dirty="0">
              <a:latin typeface="Century Gothic" panose="020B0502020202020204" pitchFamily="34" charset="0"/>
            </a:endParaRPr>
          </a:p>
        </p:txBody>
      </p:sp>
      <p:sp>
        <p:nvSpPr>
          <p:cNvPr id="20" name="object 10"/>
          <p:cNvSpPr txBox="1"/>
          <p:nvPr/>
        </p:nvSpPr>
        <p:spPr>
          <a:xfrm>
            <a:off x="9887215" y="2596403"/>
            <a:ext cx="2154363" cy="16004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С</a:t>
            </a:r>
            <a:r>
              <a:rPr lang="ru-RU" sz="16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умма </a:t>
            </a:r>
            <a:r>
              <a:rPr lang="ru-RU" sz="16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займа </a:t>
            </a:r>
            <a:r>
              <a:rPr lang="ru-RU" b="1" dirty="0">
                <a:solidFill>
                  <a:srgbClr val="8E0000"/>
                </a:solidFill>
                <a:latin typeface="Century Gothic" panose="020B0502020202020204" pitchFamily="34" charset="0"/>
              </a:rPr>
              <a:t>5-20 млн. руб. </a:t>
            </a:r>
            <a:r>
              <a:rPr lang="ru-RU" sz="16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на срок до 5 лет под </a:t>
            </a:r>
            <a:r>
              <a:rPr lang="ru-RU" b="1" dirty="0">
                <a:solidFill>
                  <a:srgbClr val="8E0000"/>
                </a:solidFill>
                <a:latin typeface="Century Gothic" panose="020B0502020202020204" pitchFamily="34" charset="0"/>
              </a:rPr>
              <a:t>5%</a:t>
            </a:r>
            <a:r>
              <a:rPr lang="ru-RU" sz="16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 (базовая ставка) и </a:t>
            </a:r>
            <a:r>
              <a:rPr lang="ru-RU" b="1" dirty="0">
                <a:solidFill>
                  <a:srgbClr val="8E0000"/>
                </a:solidFill>
                <a:latin typeface="Century Gothic" panose="020B0502020202020204" pitchFamily="34" charset="0"/>
              </a:rPr>
              <a:t>2% </a:t>
            </a:r>
            <a:r>
              <a:rPr lang="ru-RU" sz="1600" b="1" dirty="0">
                <a:solidFill>
                  <a:srgbClr val="5F4643"/>
                </a:solidFill>
                <a:latin typeface="Century Gothic" panose="020B0502020202020204" pitchFamily="34" charset="0"/>
              </a:rPr>
              <a:t>при </a:t>
            </a:r>
            <a:r>
              <a:rPr lang="ru-RU" sz="16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банковской гарантии.</a:t>
            </a:r>
            <a:endParaRPr lang="ru-RU" sz="1600" b="1" dirty="0">
              <a:solidFill>
                <a:srgbClr val="5F4643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9790928" y="2748803"/>
            <a:ext cx="0" cy="7653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029687" y="321965"/>
            <a:ext cx="6096000" cy="7817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Региональные </a:t>
            </a: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  <a:endParaRPr lang="en-US" sz="2800" dirty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53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Прямоугольник 78"/>
          <p:cNvSpPr/>
          <p:nvPr/>
        </p:nvSpPr>
        <p:spPr>
          <a:xfrm>
            <a:off x="5502165" y="5319025"/>
            <a:ext cx="6222126" cy="528109"/>
          </a:xfrm>
          <a:prstGeom prst="rect">
            <a:avLst/>
          </a:prstGeom>
          <a:ln w="57150" cmpd="dbl"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78" name="Прямоугольник 77"/>
          <p:cNvSpPr/>
          <p:nvPr/>
        </p:nvSpPr>
        <p:spPr>
          <a:xfrm>
            <a:off x="5502165" y="3678932"/>
            <a:ext cx="6222126" cy="1506008"/>
          </a:xfrm>
          <a:prstGeom prst="rect">
            <a:avLst/>
          </a:prstGeom>
          <a:ln w="57150" cmpd="dbl"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3" name="Прямоугольник 2"/>
          <p:cNvSpPr/>
          <p:nvPr/>
        </p:nvSpPr>
        <p:spPr>
          <a:xfrm>
            <a:off x="5502166" y="2226129"/>
            <a:ext cx="6222125" cy="1272576"/>
          </a:xfrm>
          <a:prstGeom prst="rect">
            <a:avLst/>
          </a:prstGeom>
          <a:ln w="57150" cmpd="dbl"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pic>
        <p:nvPicPr>
          <p:cNvPr id="11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03"/>
          <a:stretch/>
        </p:blipFill>
        <p:spPr bwMode="auto">
          <a:xfrm>
            <a:off x="9122518" y="5938220"/>
            <a:ext cx="2046226" cy="919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65228" y="2215371"/>
            <a:ext cx="6096000" cy="36317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spcBef>
                <a:spcPts val="600"/>
              </a:spcBef>
              <a:spcAft>
                <a:spcPts val="2400"/>
              </a:spcAft>
            </a:pPr>
            <a:r>
              <a:rPr lang="ru-RU" b="1" dirty="0">
                <a:solidFill>
                  <a:srgbClr val="2D20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социальным предприятием </a:t>
            </a:r>
            <a:r>
              <a:rPr lang="ru-RU" dirty="0">
                <a:solidFill>
                  <a:srgbClr val="2D20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фиксацией в едином реестре субъектов малого и среднего предпринимательства в период с 10 июля по 10 декабря текущего календарного года</a:t>
            </a:r>
          </a:p>
          <a:p>
            <a:pPr algn="just">
              <a:spcBef>
                <a:spcPts val="600"/>
              </a:spcBef>
              <a:spcAft>
                <a:spcPts val="2400"/>
              </a:spcAft>
            </a:pPr>
            <a:r>
              <a:rPr lang="ru-RU" b="1" dirty="0">
                <a:solidFill>
                  <a:srgbClr val="2D20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Прохождение обучения </a:t>
            </a:r>
            <a:r>
              <a:rPr lang="ru-RU" dirty="0">
                <a:solidFill>
                  <a:srgbClr val="2D20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обучающей программы или акселерационной программы в течение года до момента получения гранта по направлению осуществления деятельности в сфере социального предпринимательства </a:t>
            </a:r>
            <a:r>
              <a:rPr lang="ru-RU" b="1" dirty="0">
                <a:solidFill>
                  <a:srgbClr val="2D20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впервые признанных социальных предприятий</a:t>
            </a:r>
          </a:p>
          <a:p>
            <a:pPr algn="just">
              <a:spcBef>
                <a:spcPts val="600"/>
              </a:spcBef>
              <a:spcAft>
                <a:spcPts val="2400"/>
              </a:spcAft>
            </a:pPr>
            <a:r>
              <a:rPr lang="ru-RU" b="1" dirty="0">
                <a:solidFill>
                  <a:srgbClr val="2D20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в сфере социального предпринимательства</a:t>
            </a:r>
          </a:p>
        </p:txBody>
      </p:sp>
      <p:pic>
        <p:nvPicPr>
          <p:cNvPr id="1026" name="Picture 2" descr="https://chaturpromotion.com/img/pic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35" y="2526120"/>
            <a:ext cx="672594" cy="672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https://chaturpromotion.com/img/pic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443" y="4095639"/>
            <a:ext cx="672594" cy="672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https://chaturpromotion.com/img/pic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35" y="5228574"/>
            <a:ext cx="672594" cy="672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https://ucare.timepad.ru/2473e278-3e30-4494-8335-af52056bff18/poster_event_176363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https://ucare.timepad.ru/2473e278-3e30-4494-8335-af52056bff18/poster_event_176363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2" descr="https://ucare.timepad.ru/2473e278-3e30-4494-8335-af52056bff18/poster_event_1763639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4" descr="https://ucare.timepad.ru/2473e278-3e30-4494-8335-af52056bff18/poster_event_1763639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0" name="Picture 16" descr="https://frbk.ru/wp-content/uploads/2019/09/eaa94b01-dba3-42bf-a7cc-be4de8949434.jpeg"/>
          <p:cNvPicPr>
            <a:picLocks noChangeAspect="1" noChangeArrowheads="1"/>
          </p:cNvPicPr>
          <p:nvPr/>
        </p:nvPicPr>
        <p:blipFill rotWithShape="1"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" t="39020" r="60593"/>
          <a:stretch/>
        </p:blipFill>
        <p:spPr bwMode="auto">
          <a:xfrm>
            <a:off x="115156" y="2028058"/>
            <a:ext cx="4288612" cy="446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одзаголовок 1"/>
          <p:cNvSpPr txBox="1">
            <a:spLocks/>
          </p:cNvSpPr>
          <p:nvPr/>
        </p:nvSpPr>
        <p:spPr>
          <a:xfrm>
            <a:off x="987311" y="1111034"/>
            <a:ext cx="7844857" cy="649288"/>
          </a:xfrm>
          <a:prstGeom prst="rect">
            <a:avLst/>
          </a:prstGeom>
        </p:spPr>
        <p:txBody>
          <a:bodyPr spcFirstLastPara="1" vert="horz" lIns="121888" tIns="121888" rIns="121888" bIns="121888" rtlCol="0">
            <a:noAutofit/>
          </a:bodyPr>
          <a:lstStyle>
            <a:lvl1pPr marL="609539" lvl="0" indent="-45715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078" lvl="1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lvl="2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156" lvl="3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695" lvl="4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234" lvl="5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6773" lvl="6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12" lvl="7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5851" lvl="8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76" indent="0" algn="just">
              <a:spcBef>
                <a:spcPts val="120"/>
              </a:spcBef>
              <a:buNone/>
            </a:pPr>
            <a:r>
              <a:rPr lang="ru-RU" sz="1800" b="1" spc="-114" dirty="0">
                <a:solidFill>
                  <a:srgbClr val="5F4643"/>
                </a:solidFill>
                <a:latin typeface="Century Gothic" panose="020B0502020202020204" pitchFamily="34" charset="0"/>
                <a:ea typeface="+mj-ea"/>
                <a:cs typeface="Verdana"/>
              </a:rPr>
              <a:t>Гранты субъектам малого и среднего предпринимательства, включенным в реестр социальных предпринимателей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B00B7F47-AB79-4C69-B218-6122B5369614}"/>
              </a:ext>
            </a:extLst>
          </p:cNvPr>
          <p:cNvSpPr/>
          <p:nvPr/>
        </p:nvSpPr>
        <p:spPr>
          <a:xfrm>
            <a:off x="783755" y="555272"/>
            <a:ext cx="145859" cy="1111525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7D7BB9E-AFE6-4E9B-ABB8-814C6ACEE540}"/>
              </a:ext>
            </a:extLst>
          </p:cNvPr>
          <p:cNvSpPr txBox="1"/>
          <p:nvPr/>
        </p:nvSpPr>
        <p:spPr>
          <a:xfrm>
            <a:off x="1016239" y="465138"/>
            <a:ext cx="7438136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Прямые региональные </a:t>
            </a: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  <a:endParaRPr lang="en-US" sz="2800" dirty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Номер слайда 8">
            <a:extLst>
              <a:ext uri="{FF2B5EF4-FFF2-40B4-BE49-F238E27FC236}">
                <a16:creationId xmlns="" xmlns:a16="http://schemas.microsoft.com/office/drawing/2014/main" id="{732D4A47-3DE6-4DE5-AD21-8AD75AC86E1E}"/>
              </a:ext>
            </a:extLst>
          </p:cNvPr>
          <p:cNvSpPr txBox="1">
            <a:spLocks/>
          </p:cNvSpPr>
          <p:nvPr/>
        </p:nvSpPr>
        <p:spPr>
          <a:xfrm>
            <a:off x="8861425" y="630872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DD2EF1F-990A-49A6-A0E2-0D91C6EEA473}" type="slidenum">
              <a:rPr lang="uk-UA" altLang="ru-RU" smtClean="0">
                <a:solidFill>
                  <a:srgbClr val="D2A993"/>
                </a:solidFill>
              </a:rPr>
              <a:pPr algn="r">
                <a:defRPr/>
              </a:pPr>
              <a:t>21</a:t>
            </a:fld>
            <a:endParaRPr lang="uk-UA" altLang="ru-RU" dirty="0">
              <a:solidFill>
                <a:srgbClr val="D2A993"/>
              </a:solidFill>
            </a:endParaRPr>
          </a:p>
        </p:txBody>
      </p:sp>
      <p:sp>
        <p:nvSpPr>
          <p:cNvPr id="25" name="Подзаголовок 1"/>
          <p:cNvSpPr txBox="1">
            <a:spLocks/>
          </p:cNvSpPr>
          <p:nvPr/>
        </p:nvSpPr>
        <p:spPr>
          <a:xfrm>
            <a:off x="6104229" y="1757556"/>
            <a:ext cx="5064515" cy="477045"/>
          </a:xfrm>
          <a:prstGeom prst="rect">
            <a:avLst/>
          </a:prstGeom>
        </p:spPr>
        <p:txBody>
          <a:bodyPr spcFirstLastPara="1" vert="horz" lIns="121888" tIns="121888" rIns="121888" bIns="121888" rtlCol="0">
            <a:noAutofit/>
          </a:bodyPr>
          <a:lstStyle>
            <a:lvl1pPr marL="609539" lvl="0" indent="-45715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078" lvl="1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lvl="2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156" lvl="3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695" lvl="4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234" lvl="5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6773" lvl="6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12" lvl="7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5851" lvl="8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385" indent="0" algn="ctr">
              <a:lnSpc>
                <a:spcPct val="100000"/>
              </a:lnSpc>
              <a:buNone/>
              <a:defRPr/>
            </a:pPr>
            <a:r>
              <a:rPr lang="ru-RU" sz="1800" b="1" spc="-114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Verdana"/>
              </a:rPr>
              <a:t>Условия предоставления грантов</a:t>
            </a:r>
          </a:p>
        </p:txBody>
      </p:sp>
    </p:spTree>
    <p:extLst>
      <p:ext uri="{BB962C8B-B14F-4D97-AF65-F5344CB8AC3E}">
        <p14:creationId xmlns:p14="http://schemas.microsoft.com/office/powerpoint/2010/main" val="356720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03"/>
          <a:stretch/>
        </p:blipFill>
        <p:spPr bwMode="auto">
          <a:xfrm>
            <a:off x="9122518" y="5842406"/>
            <a:ext cx="2046226" cy="1015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" name="Группа 113"/>
          <p:cNvGrpSpPr>
            <a:grpSpLocks noChangeAspect="1"/>
          </p:cNvGrpSpPr>
          <p:nvPr/>
        </p:nvGrpSpPr>
        <p:grpSpPr>
          <a:xfrm>
            <a:off x="968805" y="1509813"/>
            <a:ext cx="4013098" cy="4360151"/>
            <a:chOff x="6174057" y="1743964"/>
            <a:chExt cx="2571122" cy="2817669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15" name="Freeform 1119"/>
            <p:cNvSpPr>
              <a:spLocks/>
            </p:cNvSpPr>
            <p:nvPr/>
          </p:nvSpPr>
          <p:spPr bwMode="auto">
            <a:xfrm>
              <a:off x="7546203" y="3998099"/>
              <a:ext cx="264156" cy="299377"/>
            </a:xfrm>
            <a:custGeom>
              <a:avLst/>
              <a:gdLst>
                <a:gd name="T0" fmla="*/ 2147483646 w 60"/>
                <a:gd name="T1" fmla="*/ 2147483646 h 68"/>
                <a:gd name="T2" fmla="*/ 2147483646 w 60"/>
                <a:gd name="T3" fmla="*/ 2147483646 h 68"/>
                <a:gd name="T4" fmla="*/ 2147483646 w 60"/>
                <a:gd name="T5" fmla="*/ 2147483646 h 68"/>
                <a:gd name="T6" fmla="*/ 2147483646 w 60"/>
                <a:gd name="T7" fmla="*/ 2147483646 h 68"/>
                <a:gd name="T8" fmla="*/ 2147483646 w 60"/>
                <a:gd name="T9" fmla="*/ 2147483646 h 68"/>
                <a:gd name="T10" fmla="*/ 2147483646 w 60"/>
                <a:gd name="T11" fmla="*/ 2147483646 h 68"/>
                <a:gd name="T12" fmla="*/ 2147483646 w 60"/>
                <a:gd name="T13" fmla="*/ 2147483646 h 68"/>
                <a:gd name="T14" fmla="*/ 2147483646 w 60"/>
                <a:gd name="T15" fmla="*/ 2147483646 h 68"/>
                <a:gd name="T16" fmla="*/ 2147483646 w 60"/>
                <a:gd name="T17" fmla="*/ 2147483646 h 68"/>
                <a:gd name="T18" fmla="*/ 2147483646 w 60"/>
                <a:gd name="T19" fmla="*/ 2147483646 h 68"/>
                <a:gd name="T20" fmla="*/ 2147483646 w 60"/>
                <a:gd name="T21" fmla="*/ 2147483646 h 68"/>
                <a:gd name="T22" fmla="*/ 2147483646 w 60"/>
                <a:gd name="T23" fmla="*/ 2147483646 h 68"/>
                <a:gd name="T24" fmla="*/ 2147483646 w 60"/>
                <a:gd name="T25" fmla="*/ 2147483646 h 68"/>
                <a:gd name="T26" fmla="*/ 2147483646 w 60"/>
                <a:gd name="T27" fmla="*/ 2147483646 h 68"/>
                <a:gd name="T28" fmla="*/ 2147483646 w 60"/>
                <a:gd name="T29" fmla="*/ 2147483646 h 68"/>
                <a:gd name="T30" fmla="*/ 2147483646 w 60"/>
                <a:gd name="T31" fmla="*/ 2147483646 h 68"/>
                <a:gd name="T32" fmla="*/ 2147483646 w 60"/>
                <a:gd name="T33" fmla="*/ 2147483646 h 68"/>
                <a:gd name="T34" fmla="*/ 2147483646 w 60"/>
                <a:gd name="T35" fmla="*/ 2147483646 h 68"/>
                <a:gd name="T36" fmla="*/ 2147483646 w 60"/>
                <a:gd name="T37" fmla="*/ 2147483646 h 68"/>
                <a:gd name="T38" fmla="*/ 2147483646 w 60"/>
                <a:gd name="T39" fmla="*/ 2147483646 h 68"/>
                <a:gd name="T40" fmla="*/ 2147483646 w 60"/>
                <a:gd name="T41" fmla="*/ 2147483646 h 68"/>
                <a:gd name="T42" fmla="*/ 2147483646 w 60"/>
                <a:gd name="T43" fmla="*/ 2147483646 h 68"/>
                <a:gd name="T44" fmla="*/ 2147483646 w 60"/>
                <a:gd name="T45" fmla="*/ 2147483646 h 68"/>
                <a:gd name="T46" fmla="*/ 2147483646 w 60"/>
                <a:gd name="T47" fmla="*/ 2147483646 h 68"/>
                <a:gd name="T48" fmla="*/ 2147483646 w 60"/>
                <a:gd name="T49" fmla="*/ 2147483646 h 68"/>
                <a:gd name="T50" fmla="*/ 2147483646 w 60"/>
                <a:gd name="T51" fmla="*/ 2147483646 h 68"/>
                <a:gd name="T52" fmla="*/ 2147483646 w 60"/>
                <a:gd name="T53" fmla="*/ 2147483646 h 68"/>
                <a:gd name="T54" fmla="*/ 2147483646 w 60"/>
                <a:gd name="T55" fmla="*/ 2147483646 h 68"/>
                <a:gd name="T56" fmla="*/ 2147483646 w 60"/>
                <a:gd name="T57" fmla="*/ 2147483646 h 68"/>
                <a:gd name="T58" fmla="*/ 2147483646 w 60"/>
                <a:gd name="T59" fmla="*/ 2147483646 h 68"/>
                <a:gd name="T60" fmla="*/ 2147483646 w 60"/>
                <a:gd name="T61" fmla="*/ 2147483646 h 68"/>
                <a:gd name="T62" fmla="*/ 2147483646 w 60"/>
                <a:gd name="T63" fmla="*/ 2147483646 h 68"/>
                <a:gd name="T64" fmla="*/ 2147483646 w 60"/>
                <a:gd name="T65" fmla="*/ 2147483646 h 68"/>
                <a:gd name="T66" fmla="*/ 2147483646 w 60"/>
                <a:gd name="T67" fmla="*/ 2147483646 h 68"/>
                <a:gd name="T68" fmla="*/ 2147483646 w 60"/>
                <a:gd name="T69" fmla="*/ 0 h 68"/>
                <a:gd name="T70" fmla="*/ 2147483646 w 60"/>
                <a:gd name="T71" fmla="*/ 2147483646 h 68"/>
                <a:gd name="T72" fmla="*/ 2147483646 w 60"/>
                <a:gd name="T73" fmla="*/ 2147483646 h 68"/>
                <a:gd name="T74" fmla="*/ 2147483646 w 60"/>
                <a:gd name="T75" fmla="*/ 2147483646 h 68"/>
                <a:gd name="T76" fmla="*/ 2147483646 w 60"/>
                <a:gd name="T77" fmla="*/ 2147483646 h 68"/>
                <a:gd name="T78" fmla="*/ 2147483646 w 60"/>
                <a:gd name="T79" fmla="*/ 2147483646 h 68"/>
                <a:gd name="T80" fmla="*/ 2147483646 w 60"/>
                <a:gd name="T81" fmla="*/ 2147483646 h 68"/>
                <a:gd name="T82" fmla="*/ 2147483646 w 60"/>
                <a:gd name="T83" fmla="*/ 2147483646 h 68"/>
                <a:gd name="T84" fmla="*/ 2147483646 w 60"/>
                <a:gd name="T85" fmla="*/ 2147483646 h 68"/>
                <a:gd name="T86" fmla="*/ 2147483646 w 60"/>
                <a:gd name="T87" fmla="*/ 2147483646 h 68"/>
                <a:gd name="T88" fmla="*/ 2147483646 w 60"/>
                <a:gd name="T89" fmla="*/ 2147483646 h 68"/>
                <a:gd name="T90" fmla="*/ 2147483646 w 60"/>
                <a:gd name="T91" fmla="*/ 2147483646 h 68"/>
                <a:gd name="T92" fmla="*/ 2147483646 w 60"/>
                <a:gd name="T93" fmla="*/ 2147483646 h 68"/>
                <a:gd name="T94" fmla="*/ 2147483646 w 60"/>
                <a:gd name="T95" fmla="*/ 2147483646 h 68"/>
                <a:gd name="T96" fmla="*/ 2147483646 w 60"/>
                <a:gd name="T97" fmla="*/ 2147483646 h 68"/>
                <a:gd name="T98" fmla="*/ 2147483646 w 60"/>
                <a:gd name="T99" fmla="*/ 2147483646 h 68"/>
                <a:gd name="T100" fmla="*/ 2147483646 w 60"/>
                <a:gd name="T101" fmla="*/ 2147483646 h 68"/>
                <a:gd name="T102" fmla="*/ 0 w 60"/>
                <a:gd name="T103" fmla="*/ 2147483646 h 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0" h="68">
                  <a:moveTo>
                    <a:pt x="0" y="50"/>
                  </a:moveTo>
                  <a:lnTo>
                    <a:pt x="2" y="52"/>
                  </a:lnTo>
                  <a:lnTo>
                    <a:pt x="6" y="54"/>
                  </a:lnTo>
                  <a:lnTo>
                    <a:pt x="9" y="54"/>
                  </a:lnTo>
                  <a:lnTo>
                    <a:pt x="10" y="54"/>
                  </a:lnTo>
                  <a:lnTo>
                    <a:pt x="12" y="57"/>
                  </a:lnTo>
                  <a:lnTo>
                    <a:pt x="14" y="57"/>
                  </a:lnTo>
                  <a:lnTo>
                    <a:pt x="17" y="57"/>
                  </a:lnTo>
                  <a:lnTo>
                    <a:pt x="21" y="58"/>
                  </a:lnTo>
                  <a:lnTo>
                    <a:pt x="22" y="59"/>
                  </a:lnTo>
                  <a:lnTo>
                    <a:pt x="22" y="60"/>
                  </a:lnTo>
                  <a:lnTo>
                    <a:pt x="24" y="60"/>
                  </a:lnTo>
                  <a:lnTo>
                    <a:pt x="25" y="61"/>
                  </a:lnTo>
                  <a:lnTo>
                    <a:pt x="26" y="61"/>
                  </a:lnTo>
                  <a:lnTo>
                    <a:pt x="29" y="61"/>
                  </a:lnTo>
                  <a:lnTo>
                    <a:pt x="32" y="62"/>
                  </a:lnTo>
                  <a:lnTo>
                    <a:pt x="33" y="60"/>
                  </a:lnTo>
                  <a:lnTo>
                    <a:pt x="34" y="60"/>
                  </a:lnTo>
                  <a:lnTo>
                    <a:pt x="34" y="61"/>
                  </a:lnTo>
                  <a:lnTo>
                    <a:pt x="34" y="62"/>
                  </a:lnTo>
                  <a:lnTo>
                    <a:pt x="34" y="63"/>
                  </a:lnTo>
                  <a:lnTo>
                    <a:pt x="34" y="64"/>
                  </a:lnTo>
                  <a:lnTo>
                    <a:pt x="35" y="68"/>
                  </a:lnTo>
                  <a:lnTo>
                    <a:pt x="36" y="68"/>
                  </a:lnTo>
                  <a:lnTo>
                    <a:pt x="36" y="67"/>
                  </a:lnTo>
                  <a:lnTo>
                    <a:pt x="36" y="65"/>
                  </a:lnTo>
                  <a:lnTo>
                    <a:pt x="36" y="62"/>
                  </a:lnTo>
                  <a:lnTo>
                    <a:pt x="36" y="60"/>
                  </a:lnTo>
                  <a:lnTo>
                    <a:pt x="36" y="59"/>
                  </a:lnTo>
                  <a:lnTo>
                    <a:pt x="36" y="55"/>
                  </a:lnTo>
                  <a:lnTo>
                    <a:pt x="36" y="54"/>
                  </a:lnTo>
                  <a:lnTo>
                    <a:pt x="37" y="53"/>
                  </a:lnTo>
                  <a:lnTo>
                    <a:pt x="39" y="54"/>
                  </a:lnTo>
                  <a:lnTo>
                    <a:pt x="43" y="56"/>
                  </a:lnTo>
                  <a:lnTo>
                    <a:pt x="44" y="55"/>
                  </a:lnTo>
                  <a:lnTo>
                    <a:pt x="47" y="55"/>
                  </a:lnTo>
                  <a:lnTo>
                    <a:pt x="50" y="55"/>
                  </a:lnTo>
                  <a:lnTo>
                    <a:pt x="51" y="55"/>
                  </a:lnTo>
                  <a:lnTo>
                    <a:pt x="52" y="55"/>
                  </a:lnTo>
                  <a:lnTo>
                    <a:pt x="53" y="56"/>
                  </a:lnTo>
                  <a:lnTo>
                    <a:pt x="54" y="55"/>
                  </a:lnTo>
                  <a:lnTo>
                    <a:pt x="56" y="54"/>
                  </a:lnTo>
                  <a:lnTo>
                    <a:pt x="56" y="53"/>
                  </a:lnTo>
                  <a:lnTo>
                    <a:pt x="56" y="50"/>
                  </a:lnTo>
                  <a:lnTo>
                    <a:pt x="57" y="50"/>
                  </a:lnTo>
                  <a:lnTo>
                    <a:pt x="57" y="49"/>
                  </a:lnTo>
                  <a:lnTo>
                    <a:pt x="58" y="49"/>
                  </a:lnTo>
                  <a:lnTo>
                    <a:pt x="58" y="48"/>
                  </a:lnTo>
                  <a:lnTo>
                    <a:pt x="57" y="48"/>
                  </a:lnTo>
                  <a:lnTo>
                    <a:pt x="56" y="48"/>
                  </a:lnTo>
                  <a:lnTo>
                    <a:pt x="56" y="47"/>
                  </a:lnTo>
                  <a:lnTo>
                    <a:pt x="57" y="45"/>
                  </a:lnTo>
                  <a:lnTo>
                    <a:pt x="55" y="43"/>
                  </a:lnTo>
                  <a:lnTo>
                    <a:pt x="58" y="42"/>
                  </a:lnTo>
                  <a:lnTo>
                    <a:pt x="58" y="41"/>
                  </a:lnTo>
                  <a:lnTo>
                    <a:pt x="59" y="37"/>
                  </a:lnTo>
                  <a:lnTo>
                    <a:pt x="58" y="37"/>
                  </a:lnTo>
                  <a:lnTo>
                    <a:pt x="57" y="36"/>
                  </a:lnTo>
                  <a:lnTo>
                    <a:pt x="57" y="35"/>
                  </a:lnTo>
                  <a:lnTo>
                    <a:pt x="56" y="34"/>
                  </a:lnTo>
                  <a:lnTo>
                    <a:pt x="55" y="33"/>
                  </a:lnTo>
                  <a:lnTo>
                    <a:pt x="55" y="31"/>
                  </a:lnTo>
                  <a:lnTo>
                    <a:pt x="56" y="29"/>
                  </a:lnTo>
                  <a:lnTo>
                    <a:pt x="57" y="28"/>
                  </a:lnTo>
                  <a:lnTo>
                    <a:pt x="58" y="25"/>
                  </a:lnTo>
                  <a:lnTo>
                    <a:pt x="57" y="23"/>
                  </a:lnTo>
                  <a:lnTo>
                    <a:pt x="58" y="22"/>
                  </a:lnTo>
                  <a:lnTo>
                    <a:pt x="59" y="21"/>
                  </a:lnTo>
                  <a:lnTo>
                    <a:pt x="60" y="20"/>
                  </a:lnTo>
                  <a:lnTo>
                    <a:pt x="59" y="18"/>
                  </a:lnTo>
                  <a:lnTo>
                    <a:pt x="60" y="18"/>
                  </a:lnTo>
                  <a:lnTo>
                    <a:pt x="60" y="14"/>
                  </a:lnTo>
                  <a:lnTo>
                    <a:pt x="60" y="11"/>
                  </a:lnTo>
                  <a:lnTo>
                    <a:pt x="60" y="10"/>
                  </a:lnTo>
                  <a:lnTo>
                    <a:pt x="59" y="9"/>
                  </a:lnTo>
                  <a:lnTo>
                    <a:pt x="57" y="9"/>
                  </a:lnTo>
                  <a:lnTo>
                    <a:pt x="56" y="9"/>
                  </a:lnTo>
                  <a:lnTo>
                    <a:pt x="55" y="8"/>
                  </a:lnTo>
                  <a:lnTo>
                    <a:pt x="54" y="7"/>
                  </a:lnTo>
                  <a:lnTo>
                    <a:pt x="53" y="7"/>
                  </a:lnTo>
                  <a:lnTo>
                    <a:pt x="51" y="7"/>
                  </a:lnTo>
                  <a:lnTo>
                    <a:pt x="50" y="6"/>
                  </a:lnTo>
                  <a:lnTo>
                    <a:pt x="50" y="5"/>
                  </a:lnTo>
                  <a:lnTo>
                    <a:pt x="50" y="4"/>
                  </a:lnTo>
                  <a:lnTo>
                    <a:pt x="51" y="3"/>
                  </a:lnTo>
                  <a:lnTo>
                    <a:pt x="51" y="2"/>
                  </a:lnTo>
                  <a:lnTo>
                    <a:pt x="50" y="0"/>
                  </a:lnTo>
                  <a:lnTo>
                    <a:pt x="49" y="0"/>
                  </a:lnTo>
                  <a:lnTo>
                    <a:pt x="48" y="1"/>
                  </a:lnTo>
                  <a:lnTo>
                    <a:pt x="47" y="1"/>
                  </a:lnTo>
                  <a:lnTo>
                    <a:pt x="46" y="1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39" y="6"/>
                  </a:lnTo>
                  <a:lnTo>
                    <a:pt x="38" y="7"/>
                  </a:lnTo>
                  <a:lnTo>
                    <a:pt x="36" y="7"/>
                  </a:lnTo>
                  <a:lnTo>
                    <a:pt x="34" y="7"/>
                  </a:lnTo>
                  <a:lnTo>
                    <a:pt x="33" y="8"/>
                  </a:lnTo>
                  <a:lnTo>
                    <a:pt x="32" y="9"/>
                  </a:lnTo>
                  <a:lnTo>
                    <a:pt x="31" y="9"/>
                  </a:lnTo>
                  <a:lnTo>
                    <a:pt x="27" y="9"/>
                  </a:lnTo>
                  <a:lnTo>
                    <a:pt x="26" y="10"/>
                  </a:lnTo>
                  <a:lnTo>
                    <a:pt x="26" y="11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5" y="17"/>
                  </a:lnTo>
                  <a:lnTo>
                    <a:pt x="23" y="18"/>
                  </a:lnTo>
                  <a:lnTo>
                    <a:pt x="21" y="19"/>
                  </a:lnTo>
                  <a:lnTo>
                    <a:pt x="18" y="22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7" y="28"/>
                  </a:lnTo>
                  <a:lnTo>
                    <a:pt x="19" y="29"/>
                  </a:lnTo>
                  <a:lnTo>
                    <a:pt x="19" y="30"/>
                  </a:lnTo>
                  <a:lnTo>
                    <a:pt x="21" y="31"/>
                  </a:lnTo>
                  <a:lnTo>
                    <a:pt x="22" y="33"/>
                  </a:lnTo>
                  <a:lnTo>
                    <a:pt x="22" y="36"/>
                  </a:lnTo>
                  <a:lnTo>
                    <a:pt x="21" y="37"/>
                  </a:lnTo>
                  <a:lnTo>
                    <a:pt x="21" y="38"/>
                  </a:lnTo>
                  <a:lnTo>
                    <a:pt x="20" y="40"/>
                  </a:lnTo>
                  <a:lnTo>
                    <a:pt x="18" y="41"/>
                  </a:lnTo>
                  <a:lnTo>
                    <a:pt x="14" y="42"/>
                  </a:lnTo>
                  <a:lnTo>
                    <a:pt x="12" y="41"/>
                  </a:lnTo>
                  <a:lnTo>
                    <a:pt x="9" y="40"/>
                  </a:lnTo>
                  <a:lnTo>
                    <a:pt x="6" y="40"/>
                  </a:lnTo>
                  <a:lnTo>
                    <a:pt x="5" y="40"/>
                  </a:lnTo>
                  <a:lnTo>
                    <a:pt x="4" y="41"/>
                  </a:lnTo>
                  <a:lnTo>
                    <a:pt x="3" y="43"/>
                  </a:lnTo>
                  <a:lnTo>
                    <a:pt x="1" y="43"/>
                  </a:lnTo>
                  <a:lnTo>
                    <a:pt x="0" y="43"/>
                  </a:lnTo>
                  <a:lnTo>
                    <a:pt x="0" y="46"/>
                  </a:lnTo>
                  <a:lnTo>
                    <a:pt x="0" y="49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16" name="Freeform 1034"/>
            <p:cNvSpPr>
              <a:spLocks/>
            </p:cNvSpPr>
            <p:nvPr/>
          </p:nvSpPr>
          <p:spPr bwMode="auto">
            <a:xfrm>
              <a:off x="6174057" y="3742748"/>
              <a:ext cx="462274" cy="413845"/>
            </a:xfrm>
            <a:custGeom>
              <a:avLst/>
              <a:gdLst>
                <a:gd name="T0" fmla="*/ 2147483646 w 105"/>
                <a:gd name="T1" fmla="*/ 2147483646 h 94"/>
                <a:gd name="T2" fmla="*/ 0 w 105"/>
                <a:gd name="T3" fmla="*/ 2147483646 h 94"/>
                <a:gd name="T4" fmla="*/ 2147483646 w 105"/>
                <a:gd name="T5" fmla="*/ 2147483646 h 94"/>
                <a:gd name="T6" fmla="*/ 2147483646 w 105"/>
                <a:gd name="T7" fmla="*/ 2147483646 h 94"/>
                <a:gd name="T8" fmla="*/ 2147483646 w 105"/>
                <a:gd name="T9" fmla="*/ 2147483646 h 94"/>
                <a:gd name="T10" fmla="*/ 2147483646 w 105"/>
                <a:gd name="T11" fmla="*/ 2147483646 h 94"/>
                <a:gd name="T12" fmla="*/ 2147483646 w 105"/>
                <a:gd name="T13" fmla="*/ 2147483646 h 94"/>
                <a:gd name="T14" fmla="*/ 2147483646 w 105"/>
                <a:gd name="T15" fmla="*/ 2147483646 h 94"/>
                <a:gd name="T16" fmla="*/ 2147483646 w 105"/>
                <a:gd name="T17" fmla="*/ 2147483646 h 94"/>
                <a:gd name="T18" fmla="*/ 2147483646 w 105"/>
                <a:gd name="T19" fmla="*/ 2147483646 h 94"/>
                <a:gd name="T20" fmla="*/ 2147483646 w 105"/>
                <a:gd name="T21" fmla="*/ 2147483646 h 94"/>
                <a:gd name="T22" fmla="*/ 2147483646 w 105"/>
                <a:gd name="T23" fmla="*/ 2147483646 h 94"/>
                <a:gd name="T24" fmla="*/ 2147483646 w 105"/>
                <a:gd name="T25" fmla="*/ 2147483646 h 94"/>
                <a:gd name="T26" fmla="*/ 2147483646 w 105"/>
                <a:gd name="T27" fmla="*/ 2147483646 h 94"/>
                <a:gd name="T28" fmla="*/ 2147483646 w 105"/>
                <a:gd name="T29" fmla="*/ 2147483646 h 94"/>
                <a:gd name="T30" fmla="*/ 2147483646 w 105"/>
                <a:gd name="T31" fmla="*/ 2147483646 h 94"/>
                <a:gd name="T32" fmla="*/ 2147483646 w 105"/>
                <a:gd name="T33" fmla="*/ 2147483646 h 94"/>
                <a:gd name="T34" fmla="*/ 2147483646 w 105"/>
                <a:gd name="T35" fmla="*/ 2147483646 h 94"/>
                <a:gd name="T36" fmla="*/ 2147483646 w 105"/>
                <a:gd name="T37" fmla="*/ 2147483646 h 94"/>
                <a:gd name="T38" fmla="*/ 2147483646 w 105"/>
                <a:gd name="T39" fmla="*/ 2147483646 h 94"/>
                <a:gd name="T40" fmla="*/ 2147483646 w 105"/>
                <a:gd name="T41" fmla="*/ 2147483646 h 94"/>
                <a:gd name="T42" fmla="*/ 2147483646 w 105"/>
                <a:gd name="T43" fmla="*/ 2147483646 h 94"/>
                <a:gd name="T44" fmla="*/ 2147483646 w 105"/>
                <a:gd name="T45" fmla="*/ 2147483646 h 94"/>
                <a:gd name="T46" fmla="*/ 2147483646 w 105"/>
                <a:gd name="T47" fmla="*/ 2147483646 h 94"/>
                <a:gd name="T48" fmla="*/ 2147483646 w 105"/>
                <a:gd name="T49" fmla="*/ 2147483646 h 94"/>
                <a:gd name="T50" fmla="*/ 2147483646 w 105"/>
                <a:gd name="T51" fmla="*/ 2147483646 h 94"/>
                <a:gd name="T52" fmla="*/ 2147483646 w 105"/>
                <a:gd name="T53" fmla="*/ 2147483646 h 94"/>
                <a:gd name="T54" fmla="*/ 2147483646 w 105"/>
                <a:gd name="T55" fmla="*/ 2147483646 h 94"/>
                <a:gd name="T56" fmla="*/ 2147483646 w 105"/>
                <a:gd name="T57" fmla="*/ 2147483646 h 94"/>
                <a:gd name="T58" fmla="*/ 2147483646 w 105"/>
                <a:gd name="T59" fmla="*/ 2147483646 h 94"/>
                <a:gd name="T60" fmla="*/ 2147483646 w 105"/>
                <a:gd name="T61" fmla="*/ 2147483646 h 94"/>
                <a:gd name="T62" fmla="*/ 2147483646 w 105"/>
                <a:gd name="T63" fmla="*/ 2147483646 h 94"/>
                <a:gd name="T64" fmla="*/ 2147483646 w 105"/>
                <a:gd name="T65" fmla="*/ 2147483646 h 94"/>
                <a:gd name="T66" fmla="*/ 2147483646 w 105"/>
                <a:gd name="T67" fmla="*/ 2147483646 h 94"/>
                <a:gd name="T68" fmla="*/ 2147483646 w 105"/>
                <a:gd name="T69" fmla="*/ 2147483646 h 94"/>
                <a:gd name="T70" fmla="*/ 2147483646 w 105"/>
                <a:gd name="T71" fmla="*/ 2147483646 h 94"/>
                <a:gd name="T72" fmla="*/ 2147483646 w 105"/>
                <a:gd name="T73" fmla="*/ 2147483646 h 94"/>
                <a:gd name="T74" fmla="*/ 2147483646 w 105"/>
                <a:gd name="T75" fmla="*/ 2147483646 h 94"/>
                <a:gd name="T76" fmla="*/ 2147483646 w 105"/>
                <a:gd name="T77" fmla="*/ 2147483646 h 94"/>
                <a:gd name="T78" fmla="*/ 2147483646 w 105"/>
                <a:gd name="T79" fmla="*/ 2147483646 h 94"/>
                <a:gd name="T80" fmla="*/ 2147483646 w 105"/>
                <a:gd name="T81" fmla="*/ 2147483646 h 94"/>
                <a:gd name="T82" fmla="*/ 2147483646 w 105"/>
                <a:gd name="T83" fmla="*/ 2147483646 h 94"/>
                <a:gd name="T84" fmla="*/ 2147483646 w 105"/>
                <a:gd name="T85" fmla="*/ 2147483646 h 94"/>
                <a:gd name="T86" fmla="*/ 2147483646 w 105"/>
                <a:gd name="T87" fmla="*/ 2147483646 h 94"/>
                <a:gd name="T88" fmla="*/ 2147483646 w 105"/>
                <a:gd name="T89" fmla="*/ 2147483646 h 94"/>
                <a:gd name="T90" fmla="*/ 2147483646 w 105"/>
                <a:gd name="T91" fmla="*/ 2147483646 h 94"/>
                <a:gd name="T92" fmla="*/ 2147483646 w 105"/>
                <a:gd name="T93" fmla="*/ 2147483646 h 94"/>
                <a:gd name="T94" fmla="*/ 2147483646 w 105"/>
                <a:gd name="T95" fmla="*/ 2147483646 h 94"/>
                <a:gd name="T96" fmla="*/ 2147483646 w 105"/>
                <a:gd name="T97" fmla="*/ 2147483646 h 94"/>
                <a:gd name="T98" fmla="*/ 2147483646 w 105"/>
                <a:gd name="T99" fmla="*/ 2147483646 h 94"/>
                <a:gd name="T100" fmla="*/ 2147483646 w 105"/>
                <a:gd name="T101" fmla="*/ 2147483646 h 94"/>
                <a:gd name="T102" fmla="*/ 2147483646 w 105"/>
                <a:gd name="T103" fmla="*/ 2147483646 h 94"/>
                <a:gd name="T104" fmla="*/ 2147483646 w 105"/>
                <a:gd name="T105" fmla="*/ 2147483646 h 94"/>
                <a:gd name="T106" fmla="*/ 2147483646 w 105"/>
                <a:gd name="T107" fmla="*/ 2147483646 h 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05" h="94">
                  <a:moveTo>
                    <a:pt x="2" y="62"/>
                  </a:moveTo>
                  <a:lnTo>
                    <a:pt x="2" y="63"/>
                  </a:lnTo>
                  <a:lnTo>
                    <a:pt x="2" y="64"/>
                  </a:lnTo>
                  <a:lnTo>
                    <a:pt x="2" y="65"/>
                  </a:lnTo>
                  <a:lnTo>
                    <a:pt x="3" y="67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2" y="72"/>
                  </a:lnTo>
                  <a:lnTo>
                    <a:pt x="3" y="72"/>
                  </a:lnTo>
                  <a:lnTo>
                    <a:pt x="4" y="72"/>
                  </a:lnTo>
                  <a:lnTo>
                    <a:pt x="6" y="73"/>
                  </a:lnTo>
                  <a:lnTo>
                    <a:pt x="7" y="74"/>
                  </a:lnTo>
                  <a:lnTo>
                    <a:pt x="7" y="75"/>
                  </a:lnTo>
                  <a:lnTo>
                    <a:pt x="10" y="75"/>
                  </a:lnTo>
                  <a:lnTo>
                    <a:pt x="11" y="74"/>
                  </a:lnTo>
                  <a:lnTo>
                    <a:pt x="12" y="74"/>
                  </a:lnTo>
                  <a:lnTo>
                    <a:pt x="13" y="73"/>
                  </a:lnTo>
                  <a:lnTo>
                    <a:pt x="15" y="71"/>
                  </a:lnTo>
                  <a:lnTo>
                    <a:pt x="16" y="71"/>
                  </a:lnTo>
                  <a:lnTo>
                    <a:pt x="18" y="70"/>
                  </a:lnTo>
                  <a:lnTo>
                    <a:pt x="21" y="69"/>
                  </a:lnTo>
                  <a:lnTo>
                    <a:pt x="23" y="69"/>
                  </a:lnTo>
                  <a:lnTo>
                    <a:pt x="23" y="70"/>
                  </a:lnTo>
                  <a:lnTo>
                    <a:pt x="23" y="72"/>
                  </a:lnTo>
                  <a:lnTo>
                    <a:pt x="20" y="75"/>
                  </a:lnTo>
                  <a:lnTo>
                    <a:pt x="20" y="76"/>
                  </a:lnTo>
                  <a:lnTo>
                    <a:pt x="20" y="77"/>
                  </a:lnTo>
                  <a:lnTo>
                    <a:pt x="21" y="77"/>
                  </a:lnTo>
                  <a:lnTo>
                    <a:pt x="22" y="78"/>
                  </a:lnTo>
                  <a:lnTo>
                    <a:pt x="23" y="80"/>
                  </a:lnTo>
                  <a:lnTo>
                    <a:pt x="23" y="81"/>
                  </a:lnTo>
                  <a:lnTo>
                    <a:pt x="21" y="83"/>
                  </a:lnTo>
                  <a:lnTo>
                    <a:pt x="21" y="86"/>
                  </a:lnTo>
                  <a:lnTo>
                    <a:pt x="22" y="87"/>
                  </a:lnTo>
                  <a:lnTo>
                    <a:pt x="24" y="88"/>
                  </a:lnTo>
                  <a:lnTo>
                    <a:pt x="25" y="88"/>
                  </a:lnTo>
                  <a:lnTo>
                    <a:pt x="29" y="90"/>
                  </a:lnTo>
                  <a:lnTo>
                    <a:pt x="31" y="90"/>
                  </a:lnTo>
                  <a:lnTo>
                    <a:pt x="33" y="90"/>
                  </a:lnTo>
                  <a:lnTo>
                    <a:pt x="37" y="91"/>
                  </a:lnTo>
                  <a:lnTo>
                    <a:pt x="39" y="92"/>
                  </a:lnTo>
                  <a:lnTo>
                    <a:pt x="41" y="92"/>
                  </a:lnTo>
                  <a:lnTo>
                    <a:pt x="43" y="93"/>
                  </a:lnTo>
                  <a:lnTo>
                    <a:pt x="44" y="94"/>
                  </a:lnTo>
                  <a:lnTo>
                    <a:pt x="45" y="94"/>
                  </a:lnTo>
                  <a:lnTo>
                    <a:pt x="48" y="90"/>
                  </a:lnTo>
                  <a:lnTo>
                    <a:pt x="49" y="90"/>
                  </a:lnTo>
                  <a:lnTo>
                    <a:pt x="50" y="89"/>
                  </a:lnTo>
                  <a:lnTo>
                    <a:pt x="52" y="89"/>
                  </a:lnTo>
                  <a:lnTo>
                    <a:pt x="52" y="88"/>
                  </a:lnTo>
                  <a:lnTo>
                    <a:pt x="54" y="89"/>
                  </a:lnTo>
                  <a:lnTo>
                    <a:pt x="55" y="89"/>
                  </a:lnTo>
                  <a:lnTo>
                    <a:pt x="56" y="88"/>
                  </a:lnTo>
                  <a:lnTo>
                    <a:pt x="57" y="87"/>
                  </a:lnTo>
                  <a:lnTo>
                    <a:pt x="58" y="87"/>
                  </a:lnTo>
                  <a:lnTo>
                    <a:pt x="59" y="86"/>
                  </a:lnTo>
                  <a:lnTo>
                    <a:pt x="61" y="86"/>
                  </a:lnTo>
                  <a:lnTo>
                    <a:pt x="62" y="87"/>
                  </a:lnTo>
                  <a:lnTo>
                    <a:pt x="63" y="87"/>
                  </a:lnTo>
                  <a:lnTo>
                    <a:pt x="65" y="86"/>
                  </a:lnTo>
                  <a:lnTo>
                    <a:pt x="66" y="85"/>
                  </a:lnTo>
                  <a:lnTo>
                    <a:pt x="68" y="83"/>
                  </a:lnTo>
                  <a:lnTo>
                    <a:pt x="72" y="81"/>
                  </a:lnTo>
                  <a:lnTo>
                    <a:pt x="74" y="80"/>
                  </a:lnTo>
                  <a:lnTo>
                    <a:pt x="77" y="79"/>
                  </a:lnTo>
                  <a:lnTo>
                    <a:pt x="82" y="77"/>
                  </a:lnTo>
                  <a:lnTo>
                    <a:pt x="87" y="75"/>
                  </a:lnTo>
                  <a:lnTo>
                    <a:pt x="93" y="72"/>
                  </a:lnTo>
                  <a:lnTo>
                    <a:pt x="95" y="72"/>
                  </a:lnTo>
                  <a:lnTo>
                    <a:pt x="97" y="72"/>
                  </a:lnTo>
                  <a:lnTo>
                    <a:pt x="101" y="72"/>
                  </a:lnTo>
                  <a:lnTo>
                    <a:pt x="102" y="72"/>
                  </a:lnTo>
                  <a:lnTo>
                    <a:pt x="102" y="70"/>
                  </a:lnTo>
                  <a:lnTo>
                    <a:pt x="102" y="68"/>
                  </a:lnTo>
                  <a:lnTo>
                    <a:pt x="101" y="67"/>
                  </a:lnTo>
                  <a:lnTo>
                    <a:pt x="99" y="64"/>
                  </a:lnTo>
                  <a:lnTo>
                    <a:pt x="99" y="63"/>
                  </a:lnTo>
                  <a:lnTo>
                    <a:pt x="99" y="62"/>
                  </a:lnTo>
                  <a:lnTo>
                    <a:pt x="100" y="60"/>
                  </a:lnTo>
                  <a:lnTo>
                    <a:pt x="103" y="56"/>
                  </a:lnTo>
                  <a:lnTo>
                    <a:pt x="105" y="54"/>
                  </a:lnTo>
                  <a:lnTo>
                    <a:pt x="104" y="53"/>
                  </a:lnTo>
                  <a:lnTo>
                    <a:pt x="100" y="54"/>
                  </a:lnTo>
                  <a:lnTo>
                    <a:pt x="98" y="54"/>
                  </a:lnTo>
                  <a:lnTo>
                    <a:pt x="96" y="54"/>
                  </a:lnTo>
                  <a:lnTo>
                    <a:pt x="94" y="56"/>
                  </a:lnTo>
                  <a:lnTo>
                    <a:pt x="93" y="58"/>
                  </a:lnTo>
                  <a:lnTo>
                    <a:pt x="92" y="59"/>
                  </a:lnTo>
                  <a:lnTo>
                    <a:pt x="91" y="59"/>
                  </a:lnTo>
                  <a:lnTo>
                    <a:pt x="86" y="53"/>
                  </a:lnTo>
                  <a:lnTo>
                    <a:pt x="85" y="51"/>
                  </a:lnTo>
                  <a:lnTo>
                    <a:pt x="84" y="45"/>
                  </a:lnTo>
                  <a:lnTo>
                    <a:pt x="82" y="40"/>
                  </a:lnTo>
                  <a:lnTo>
                    <a:pt x="82" y="38"/>
                  </a:lnTo>
                  <a:lnTo>
                    <a:pt x="82" y="37"/>
                  </a:lnTo>
                  <a:lnTo>
                    <a:pt x="81" y="36"/>
                  </a:lnTo>
                  <a:lnTo>
                    <a:pt x="80" y="36"/>
                  </a:lnTo>
                  <a:lnTo>
                    <a:pt x="79" y="36"/>
                  </a:lnTo>
                  <a:lnTo>
                    <a:pt x="77" y="36"/>
                  </a:lnTo>
                  <a:lnTo>
                    <a:pt x="75" y="38"/>
                  </a:lnTo>
                  <a:lnTo>
                    <a:pt x="72" y="39"/>
                  </a:lnTo>
                  <a:lnTo>
                    <a:pt x="70" y="39"/>
                  </a:lnTo>
                  <a:lnTo>
                    <a:pt x="68" y="39"/>
                  </a:lnTo>
                  <a:lnTo>
                    <a:pt x="68" y="38"/>
                  </a:lnTo>
                  <a:lnTo>
                    <a:pt x="66" y="35"/>
                  </a:lnTo>
                  <a:lnTo>
                    <a:pt x="65" y="33"/>
                  </a:lnTo>
                  <a:lnTo>
                    <a:pt x="64" y="31"/>
                  </a:lnTo>
                  <a:lnTo>
                    <a:pt x="64" y="29"/>
                  </a:lnTo>
                  <a:lnTo>
                    <a:pt x="64" y="28"/>
                  </a:lnTo>
                  <a:lnTo>
                    <a:pt x="64" y="26"/>
                  </a:lnTo>
                  <a:lnTo>
                    <a:pt x="64" y="24"/>
                  </a:lnTo>
                  <a:lnTo>
                    <a:pt x="63" y="24"/>
                  </a:lnTo>
                  <a:lnTo>
                    <a:pt x="60" y="23"/>
                  </a:lnTo>
                  <a:lnTo>
                    <a:pt x="57" y="23"/>
                  </a:lnTo>
                  <a:lnTo>
                    <a:pt x="56" y="23"/>
                  </a:lnTo>
                  <a:lnTo>
                    <a:pt x="55" y="21"/>
                  </a:lnTo>
                  <a:lnTo>
                    <a:pt x="54" y="20"/>
                  </a:lnTo>
                  <a:lnTo>
                    <a:pt x="54" y="19"/>
                  </a:lnTo>
                  <a:lnTo>
                    <a:pt x="53" y="17"/>
                  </a:lnTo>
                  <a:lnTo>
                    <a:pt x="53" y="15"/>
                  </a:lnTo>
                  <a:lnTo>
                    <a:pt x="52" y="15"/>
                  </a:lnTo>
                  <a:lnTo>
                    <a:pt x="52" y="14"/>
                  </a:lnTo>
                  <a:lnTo>
                    <a:pt x="52" y="13"/>
                  </a:lnTo>
                  <a:lnTo>
                    <a:pt x="51" y="13"/>
                  </a:lnTo>
                  <a:lnTo>
                    <a:pt x="49" y="11"/>
                  </a:lnTo>
                  <a:lnTo>
                    <a:pt x="48" y="10"/>
                  </a:lnTo>
                  <a:lnTo>
                    <a:pt x="48" y="9"/>
                  </a:lnTo>
                  <a:lnTo>
                    <a:pt x="49" y="9"/>
                  </a:lnTo>
                  <a:lnTo>
                    <a:pt x="49" y="8"/>
                  </a:lnTo>
                  <a:lnTo>
                    <a:pt x="49" y="7"/>
                  </a:lnTo>
                  <a:lnTo>
                    <a:pt x="49" y="5"/>
                  </a:lnTo>
                  <a:lnTo>
                    <a:pt x="49" y="4"/>
                  </a:lnTo>
                  <a:lnTo>
                    <a:pt x="48" y="3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6" y="0"/>
                  </a:lnTo>
                  <a:lnTo>
                    <a:pt x="45" y="1"/>
                  </a:lnTo>
                  <a:lnTo>
                    <a:pt x="44" y="1"/>
                  </a:lnTo>
                  <a:lnTo>
                    <a:pt x="42" y="3"/>
                  </a:lnTo>
                  <a:lnTo>
                    <a:pt x="40" y="4"/>
                  </a:lnTo>
                  <a:lnTo>
                    <a:pt x="41" y="5"/>
                  </a:lnTo>
                  <a:lnTo>
                    <a:pt x="42" y="6"/>
                  </a:lnTo>
                  <a:lnTo>
                    <a:pt x="42" y="7"/>
                  </a:lnTo>
                  <a:lnTo>
                    <a:pt x="42" y="8"/>
                  </a:lnTo>
                  <a:lnTo>
                    <a:pt x="41" y="8"/>
                  </a:lnTo>
                  <a:lnTo>
                    <a:pt x="39" y="9"/>
                  </a:lnTo>
                  <a:lnTo>
                    <a:pt x="37" y="11"/>
                  </a:lnTo>
                  <a:lnTo>
                    <a:pt x="35" y="14"/>
                  </a:lnTo>
                  <a:lnTo>
                    <a:pt x="34" y="16"/>
                  </a:lnTo>
                  <a:lnTo>
                    <a:pt x="33" y="15"/>
                  </a:lnTo>
                  <a:lnTo>
                    <a:pt x="32" y="15"/>
                  </a:lnTo>
                  <a:lnTo>
                    <a:pt x="31" y="14"/>
                  </a:lnTo>
                  <a:lnTo>
                    <a:pt x="30" y="14"/>
                  </a:lnTo>
                  <a:lnTo>
                    <a:pt x="28" y="16"/>
                  </a:lnTo>
                  <a:lnTo>
                    <a:pt x="27" y="17"/>
                  </a:lnTo>
                  <a:lnTo>
                    <a:pt x="26" y="19"/>
                  </a:lnTo>
                  <a:lnTo>
                    <a:pt x="26" y="23"/>
                  </a:lnTo>
                  <a:lnTo>
                    <a:pt x="26" y="24"/>
                  </a:lnTo>
                  <a:lnTo>
                    <a:pt x="26" y="25"/>
                  </a:lnTo>
                  <a:lnTo>
                    <a:pt x="26" y="26"/>
                  </a:lnTo>
                  <a:lnTo>
                    <a:pt x="25" y="27"/>
                  </a:lnTo>
                  <a:lnTo>
                    <a:pt x="24" y="28"/>
                  </a:lnTo>
                  <a:lnTo>
                    <a:pt x="23" y="28"/>
                  </a:lnTo>
                  <a:lnTo>
                    <a:pt x="21" y="27"/>
                  </a:lnTo>
                  <a:lnTo>
                    <a:pt x="20" y="26"/>
                  </a:lnTo>
                  <a:lnTo>
                    <a:pt x="19" y="25"/>
                  </a:lnTo>
                  <a:lnTo>
                    <a:pt x="18" y="25"/>
                  </a:lnTo>
                  <a:lnTo>
                    <a:pt x="18" y="26"/>
                  </a:lnTo>
                  <a:lnTo>
                    <a:pt x="18" y="27"/>
                  </a:lnTo>
                  <a:lnTo>
                    <a:pt x="18" y="28"/>
                  </a:lnTo>
                  <a:lnTo>
                    <a:pt x="20" y="30"/>
                  </a:lnTo>
                  <a:lnTo>
                    <a:pt x="21" y="31"/>
                  </a:lnTo>
                  <a:lnTo>
                    <a:pt x="21" y="32"/>
                  </a:lnTo>
                  <a:lnTo>
                    <a:pt x="20" y="35"/>
                  </a:lnTo>
                  <a:lnTo>
                    <a:pt x="19" y="37"/>
                  </a:lnTo>
                  <a:lnTo>
                    <a:pt x="18" y="38"/>
                  </a:lnTo>
                  <a:lnTo>
                    <a:pt x="17" y="38"/>
                  </a:lnTo>
                  <a:lnTo>
                    <a:pt x="16" y="38"/>
                  </a:lnTo>
                  <a:lnTo>
                    <a:pt x="15" y="39"/>
                  </a:lnTo>
                  <a:lnTo>
                    <a:pt x="14" y="40"/>
                  </a:lnTo>
                  <a:lnTo>
                    <a:pt x="13" y="39"/>
                  </a:lnTo>
                  <a:lnTo>
                    <a:pt x="12" y="40"/>
                  </a:lnTo>
                  <a:lnTo>
                    <a:pt x="10" y="42"/>
                  </a:lnTo>
                  <a:lnTo>
                    <a:pt x="10" y="43"/>
                  </a:lnTo>
                  <a:lnTo>
                    <a:pt x="9" y="43"/>
                  </a:lnTo>
                  <a:lnTo>
                    <a:pt x="9" y="44"/>
                  </a:lnTo>
                  <a:lnTo>
                    <a:pt x="10" y="46"/>
                  </a:lnTo>
                  <a:lnTo>
                    <a:pt x="11" y="47"/>
                  </a:lnTo>
                  <a:lnTo>
                    <a:pt x="12" y="48"/>
                  </a:lnTo>
                  <a:lnTo>
                    <a:pt x="14" y="47"/>
                  </a:lnTo>
                  <a:lnTo>
                    <a:pt x="15" y="48"/>
                  </a:lnTo>
                  <a:lnTo>
                    <a:pt x="15" y="49"/>
                  </a:lnTo>
                  <a:lnTo>
                    <a:pt x="13" y="50"/>
                  </a:lnTo>
                  <a:lnTo>
                    <a:pt x="12" y="50"/>
                  </a:lnTo>
                  <a:lnTo>
                    <a:pt x="11" y="51"/>
                  </a:lnTo>
                  <a:lnTo>
                    <a:pt x="10" y="51"/>
                  </a:lnTo>
                  <a:lnTo>
                    <a:pt x="10" y="52"/>
                  </a:lnTo>
                  <a:lnTo>
                    <a:pt x="10" y="53"/>
                  </a:lnTo>
                  <a:lnTo>
                    <a:pt x="10" y="54"/>
                  </a:lnTo>
                  <a:lnTo>
                    <a:pt x="10" y="55"/>
                  </a:lnTo>
                  <a:lnTo>
                    <a:pt x="10" y="56"/>
                  </a:lnTo>
                  <a:lnTo>
                    <a:pt x="9" y="56"/>
                  </a:lnTo>
                  <a:lnTo>
                    <a:pt x="5" y="56"/>
                  </a:lnTo>
                  <a:lnTo>
                    <a:pt x="3" y="59"/>
                  </a:lnTo>
                  <a:lnTo>
                    <a:pt x="4" y="60"/>
                  </a:lnTo>
                  <a:lnTo>
                    <a:pt x="2" y="6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17" name="Freeform 2051"/>
            <p:cNvSpPr>
              <a:spLocks/>
            </p:cNvSpPr>
            <p:nvPr/>
          </p:nvSpPr>
          <p:spPr bwMode="auto">
            <a:xfrm>
              <a:off x="7747988" y="2018393"/>
              <a:ext cx="409442" cy="405040"/>
            </a:xfrm>
            <a:custGeom>
              <a:avLst/>
              <a:gdLst>
                <a:gd name="T0" fmla="*/ 2147483646 w 93"/>
                <a:gd name="T1" fmla="*/ 2147483646 h 92"/>
                <a:gd name="T2" fmla="*/ 0 w 93"/>
                <a:gd name="T3" fmla="*/ 2147483646 h 92"/>
                <a:gd name="T4" fmla="*/ 2147483646 w 93"/>
                <a:gd name="T5" fmla="*/ 2147483646 h 92"/>
                <a:gd name="T6" fmla="*/ 2147483646 w 93"/>
                <a:gd name="T7" fmla="*/ 2147483646 h 92"/>
                <a:gd name="T8" fmla="*/ 2147483646 w 93"/>
                <a:gd name="T9" fmla="*/ 2147483646 h 92"/>
                <a:gd name="T10" fmla="*/ 2147483646 w 93"/>
                <a:gd name="T11" fmla="*/ 2147483646 h 92"/>
                <a:gd name="T12" fmla="*/ 2147483646 w 93"/>
                <a:gd name="T13" fmla="*/ 2147483646 h 92"/>
                <a:gd name="T14" fmla="*/ 2147483646 w 93"/>
                <a:gd name="T15" fmla="*/ 2147483646 h 92"/>
                <a:gd name="T16" fmla="*/ 2147483646 w 93"/>
                <a:gd name="T17" fmla="*/ 2147483646 h 92"/>
                <a:gd name="T18" fmla="*/ 2147483646 w 93"/>
                <a:gd name="T19" fmla="*/ 2147483646 h 92"/>
                <a:gd name="T20" fmla="*/ 2147483646 w 93"/>
                <a:gd name="T21" fmla="*/ 2147483646 h 92"/>
                <a:gd name="T22" fmla="*/ 2147483646 w 93"/>
                <a:gd name="T23" fmla="*/ 2147483646 h 92"/>
                <a:gd name="T24" fmla="*/ 2147483646 w 93"/>
                <a:gd name="T25" fmla="*/ 2147483646 h 92"/>
                <a:gd name="T26" fmla="*/ 2147483646 w 93"/>
                <a:gd name="T27" fmla="*/ 2147483646 h 92"/>
                <a:gd name="T28" fmla="*/ 2147483646 w 93"/>
                <a:gd name="T29" fmla="*/ 2147483646 h 92"/>
                <a:gd name="T30" fmla="*/ 2147483646 w 93"/>
                <a:gd name="T31" fmla="*/ 2147483646 h 92"/>
                <a:gd name="T32" fmla="*/ 2147483646 w 93"/>
                <a:gd name="T33" fmla="*/ 2147483646 h 92"/>
                <a:gd name="T34" fmla="*/ 2147483646 w 93"/>
                <a:gd name="T35" fmla="*/ 2147483646 h 92"/>
                <a:gd name="T36" fmla="*/ 2147483646 w 93"/>
                <a:gd name="T37" fmla="*/ 2147483646 h 92"/>
                <a:gd name="T38" fmla="*/ 2147483646 w 93"/>
                <a:gd name="T39" fmla="*/ 2147483646 h 92"/>
                <a:gd name="T40" fmla="*/ 2147483646 w 93"/>
                <a:gd name="T41" fmla="*/ 2147483646 h 92"/>
                <a:gd name="T42" fmla="*/ 2147483646 w 93"/>
                <a:gd name="T43" fmla="*/ 2147483646 h 92"/>
                <a:gd name="T44" fmla="*/ 2147483646 w 93"/>
                <a:gd name="T45" fmla="*/ 2147483646 h 92"/>
                <a:gd name="T46" fmla="*/ 2147483646 w 93"/>
                <a:gd name="T47" fmla="*/ 2147483646 h 92"/>
                <a:gd name="T48" fmla="*/ 2147483646 w 93"/>
                <a:gd name="T49" fmla="*/ 2147483646 h 92"/>
                <a:gd name="T50" fmla="*/ 2147483646 w 93"/>
                <a:gd name="T51" fmla="*/ 2147483646 h 92"/>
                <a:gd name="T52" fmla="*/ 2147483646 w 93"/>
                <a:gd name="T53" fmla="*/ 2147483646 h 92"/>
                <a:gd name="T54" fmla="*/ 2147483646 w 93"/>
                <a:gd name="T55" fmla="*/ 2147483646 h 92"/>
                <a:gd name="T56" fmla="*/ 2147483646 w 93"/>
                <a:gd name="T57" fmla="*/ 2147483646 h 92"/>
                <a:gd name="T58" fmla="*/ 2147483646 w 93"/>
                <a:gd name="T59" fmla="*/ 2147483646 h 92"/>
                <a:gd name="T60" fmla="*/ 2147483646 w 93"/>
                <a:gd name="T61" fmla="*/ 2147483646 h 92"/>
                <a:gd name="T62" fmla="*/ 2147483646 w 93"/>
                <a:gd name="T63" fmla="*/ 2147483646 h 92"/>
                <a:gd name="T64" fmla="*/ 2147483646 w 93"/>
                <a:gd name="T65" fmla="*/ 2147483646 h 92"/>
                <a:gd name="T66" fmla="*/ 2147483646 w 93"/>
                <a:gd name="T67" fmla="*/ 2147483646 h 92"/>
                <a:gd name="T68" fmla="*/ 2147483646 w 93"/>
                <a:gd name="T69" fmla="*/ 2147483646 h 92"/>
                <a:gd name="T70" fmla="*/ 2147483646 w 93"/>
                <a:gd name="T71" fmla="*/ 2147483646 h 92"/>
                <a:gd name="T72" fmla="*/ 2147483646 w 93"/>
                <a:gd name="T73" fmla="*/ 2147483646 h 92"/>
                <a:gd name="T74" fmla="*/ 2147483646 w 93"/>
                <a:gd name="T75" fmla="*/ 2147483646 h 92"/>
                <a:gd name="T76" fmla="*/ 2147483646 w 93"/>
                <a:gd name="T77" fmla="*/ 2147483646 h 92"/>
                <a:gd name="T78" fmla="*/ 2147483646 w 93"/>
                <a:gd name="T79" fmla="*/ 2147483646 h 92"/>
                <a:gd name="T80" fmla="*/ 2147483646 w 93"/>
                <a:gd name="T81" fmla="*/ 2147483646 h 92"/>
                <a:gd name="T82" fmla="*/ 2147483646 w 93"/>
                <a:gd name="T83" fmla="*/ 2147483646 h 92"/>
                <a:gd name="T84" fmla="*/ 2147483646 w 93"/>
                <a:gd name="T85" fmla="*/ 2147483646 h 92"/>
                <a:gd name="T86" fmla="*/ 2147483646 w 93"/>
                <a:gd name="T87" fmla="*/ 2147483646 h 92"/>
                <a:gd name="T88" fmla="*/ 2147483646 w 93"/>
                <a:gd name="T89" fmla="*/ 2147483646 h 92"/>
                <a:gd name="T90" fmla="*/ 2147483646 w 93"/>
                <a:gd name="T91" fmla="*/ 0 h 92"/>
                <a:gd name="T92" fmla="*/ 2147483646 w 93"/>
                <a:gd name="T93" fmla="*/ 2147483646 h 92"/>
                <a:gd name="T94" fmla="*/ 2147483646 w 93"/>
                <a:gd name="T95" fmla="*/ 2147483646 h 92"/>
                <a:gd name="T96" fmla="*/ 2147483646 w 93"/>
                <a:gd name="T97" fmla="*/ 2147483646 h 92"/>
                <a:gd name="T98" fmla="*/ 2147483646 w 93"/>
                <a:gd name="T99" fmla="*/ 2147483646 h 92"/>
                <a:gd name="T100" fmla="*/ 2147483646 w 93"/>
                <a:gd name="T101" fmla="*/ 2147483646 h 92"/>
                <a:gd name="T102" fmla="*/ 2147483646 w 93"/>
                <a:gd name="T103" fmla="*/ 2147483646 h 92"/>
                <a:gd name="T104" fmla="*/ 2147483646 w 93"/>
                <a:gd name="T105" fmla="*/ 2147483646 h 92"/>
                <a:gd name="T106" fmla="*/ 2147483646 w 93"/>
                <a:gd name="T107" fmla="*/ 2147483646 h 92"/>
                <a:gd name="T108" fmla="*/ 2147483646 w 93"/>
                <a:gd name="T109" fmla="*/ 2147483646 h 92"/>
                <a:gd name="T110" fmla="*/ 2147483646 w 93"/>
                <a:gd name="T111" fmla="*/ 2147483646 h 9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3" h="92">
                  <a:moveTo>
                    <a:pt x="6" y="31"/>
                  </a:moveTo>
                  <a:lnTo>
                    <a:pt x="5" y="31"/>
                  </a:lnTo>
                  <a:lnTo>
                    <a:pt x="2" y="35"/>
                  </a:lnTo>
                  <a:lnTo>
                    <a:pt x="1" y="37"/>
                  </a:lnTo>
                  <a:lnTo>
                    <a:pt x="0" y="39"/>
                  </a:lnTo>
                  <a:lnTo>
                    <a:pt x="0" y="41"/>
                  </a:lnTo>
                  <a:lnTo>
                    <a:pt x="1" y="46"/>
                  </a:lnTo>
                  <a:lnTo>
                    <a:pt x="1" y="48"/>
                  </a:lnTo>
                  <a:lnTo>
                    <a:pt x="1" y="49"/>
                  </a:lnTo>
                  <a:lnTo>
                    <a:pt x="2" y="49"/>
                  </a:lnTo>
                  <a:lnTo>
                    <a:pt x="3" y="49"/>
                  </a:lnTo>
                  <a:lnTo>
                    <a:pt x="3" y="51"/>
                  </a:lnTo>
                  <a:lnTo>
                    <a:pt x="5" y="52"/>
                  </a:lnTo>
                  <a:lnTo>
                    <a:pt x="5" y="53"/>
                  </a:lnTo>
                  <a:lnTo>
                    <a:pt x="7" y="55"/>
                  </a:lnTo>
                  <a:lnTo>
                    <a:pt x="9" y="56"/>
                  </a:lnTo>
                  <a:lnTo>
                    <a:pt x="10" y="58"/>
                  </a:lnTo>
                  <a:lnTo>
                    <a:pt x="10" y="61"/>
                  </a:lnTo>
                  <a:lnTo>
                    <a:pt x="10" y="62"/>
                  </a:lnTo>
                  <a:lnTo>
                    <a:pt x="10" y="63"/>
                  </a:lnTo>
                  <a:lnTo>
                    <a:pt x="10" y="64"/>
                  </a:lnTo>
                  <a:lnTo>
                    <a:pt x="10" y="65"/>
                  </a:lnTo>
                  <a:lnTo>
                    <a:pt x="11" y="66"/>
                  </a:lnTo>
                  <a:lnTo>
                    <a:pt x="12" y="72"/>
                  </a:lnTo>
                  <a:lnTo>
                    <a:pt x="14" y="75"/>
                  </a:lnTo>
                  <a:lnTo>
                    <a:pt x="15" y="76"/>
                  </a:lnTo>
                  <a:lnTo>
                    <a:pt x="16" y="77"/>
                  </a:lnTo>
                  <a:lnTo>
                    <a:pt x="19" y="79"/>
                  </a:lnTo>
                  <a:lnTo>
                    <a:pt x="20" y="80"/>
                  </a:lnTo>
                  <a:lnTo>
                    <a:pt x="25" y="80"/>
                  </a:lnTo>
                  <a:lnTo>
                    <a:pt x="28" y="78"/>
                  </a:lnTo>
                  <a:lnTo>
                    <a:pt x="30" y="79"/>
                  </a:lnTo>
                  <a:lnTo>
                    <a:pt x="31" y="79"/>
                  </a:lnTo>
                  <a:lnTo>
                    <a:pt x="33" y="80"/>
                  </a:lnTo>
                  <a:lnTo>
                    <a:pt x="39" y="86"/>
                  </a:lnTo>
                  <a:lnTo>
                    <a:pt x="40" y="87"/>
                  </a:lnTo>
                  <a:lnTo>
                    <a:pt x="42" y="88"/>
                  </a:lnTo>
                  <a:lnTo>
                    <a:pt x="43" y="88"/>
                  </a:lnTo>
                  <a:lnTo>
                    <a:pt x="44" y="88"/>
                  </a:lnTo>
                  <a:lnTo>
                    <a:pt x="45" y="89"/>
                  </a:lnTo>
                  <a:lnTo>
                    <a:pt x="45" y="91"/>
                  </a:lnTo>
                  <a:lnTo>
                    <a:pt x="45" y="92"/>
                  </a:lnTo>
                  <a:lnTo>
                    <a:pt x="46" y="91"/>
                  </a:lnTo>
                  <a:lnTo>
                    <a:pt x="47" y="91"/>
                  </a:lnTo>
                  <a:lnTo>
                    <a:pt x="49" y="90"/>
                  </a:lnTo>
                  <a:lnTo>
                    <a:pt x="49" y="89"/>
                  </a:lnTo>
                  <a:lnTo>
                    <a:pt x="51" y="89"/>
                  </a:lnTo>
                  <a:lnTo>
                    <a:pt x="52" y="86"/>
                  </a:lnTo>
                  <a:lnTo>
                    <a:pt x="53" y="85"/>
                  </a:lnTo>
                  <a:lnTo>
                    <a:pt x="54" y="85"/>
                  </a:lnTo>
                  <a:lnTo>
                    <a:pt x="57" y="84"/>
                  </a:lnTo>
                  <a:lnTo>
                    <a:pt x="58" y="83"/>
                  </a:lnTo>
                  <a:lnTo>
                    <a:pt x="59" y="82"/>
                  </a:lnTo>
                  <a:lnTo>
                    <a:pt x="59" y="81"/>
                  </a:lnTo>
                  <a:lnTo>
                    <a:pt x="59" y="80"/>
                  </a:lnTo>
                  <a:lnTo>
                    <a:pt x="59" y="79"/>
                  </a:lnTo>
                  <a:lnTo>
                    <a:pt x="59" y="78"/>
                  </a:lnTo>
                  <a:lnTo>
                    <a:pt x="61" y="78"/>
                  </a:lnTo>
                  <a:lnTo>
                    <a:pt x="63" y="77"/>
                  </a:lnTo>
                  <a:lnTo>
                    <a:pt x="64" y="76"/>
                  </a:lnTo>
                  <a:lnTo>
                    <a:pt x="64" y="75"/>
                  </a:lnTo>
                  <a:lnTo>
                    <a:pt x="65" y="74"/>
                  </a:lnTo>
                  <a:lnTo>
                    <a:pt x="69" y="71"/>
                  </a:lnTo>
                  <a:lnTo>
                    <a:pt x="71" y="69"/>
                  </a:lnTo>
                  <a:lnTo>
                    <a:pt x="72" y="68"/>
                  </a:lnTo>
                  <a:lnTo>
                    <a:pt x="74" y="67"/>
                  </a:lnTo>
                  <a:lnTo>
                    <a:pt x="76" y="67"/>
                  </a:lnTo>
                  <a:lnTo>
                    <a:pt x="78" y="66"/>
                  </a:lnTo>
                  <a:lnTo>
                    <a:pt x="79" y="64"/>
                  </a:lnTo>
                  <a:lnTo>
                    <a:pt x="80" y="64"/>
                  </a:lnTo>
                  <a:lnTo>
                    <a:pt x="81" y="63"/>
                  </a:lnTo>
                  <a:lnTo>
                    <a:pt x="81" y="62"/>
                  </a:lnTo>
                  <a:lnTo>
                    <a:pt x="81" y="61"/>
                  </a:lnTo>
                  <a:lnTo>
                    <a:pt x="82" y="60"/>
                  </a:lnTo>
                  <a:lnTo>
                    <a:pt x="86" y="59"/>
                  </a:lnTo>
                  <a:lnTo>
                    <a:pt x="87" y="59"/>
                  </a:lnTo>
                  <a:lnTo>
                    <a:pt x="87" y="54"/>
                  </a:lnTo>
                  <a:lnTo>
                    <a:pt x="87" y="49"/>
                  </a:lnTo>
                  <a:lnTo>
                    <a:pt x="87" y="43"/>
                  </a:lnTo>
                  <a:lnTo>
                    <a:pt x="87" y="40"/>
                  </a:lnTo>
                  <a:lnTo>
                    <a:pt x="87" y="39"/>
                  </a:lnTo>
                  <a:lnTo>
                    <a:pt x="89" y="38"/>
                  </a:lnTo>
                  <a:lnTo>
                    <a:pt x="90" y="37"/>
                  </a:lnTo>
                  <a:lnTo>
                    <a:pt x="89" y="36"/>
                  </a:lnTo>
                  <a:lnTo>
                    <a:pt x="90" y="35"/>
                  </a:lnTo>
                  <a:lnTo>
                    <a:pt x="90" y="34"/>
                  </a:lnTo>
                  <a:lnTo>
                    <a:pt x="92" y="33"/>
                  </a:lnTo>
                  <a:lnTo>
                    <a:pt x="93" y="30"/>
                  </a:lnTo>
                  <a:lnTo>
                    <a:pt x="93" y="29"/>
                  </a:lnTo>
                  <a:lnTo>
                    <a:pt x="93" y="27"/>
                  </a:lnTo>
                  <a:lnTo>
                    <a:pt x="93" y="26"/>
                  </a:lnTo>
                  <a:lnTo>
                    <a:pt x="92" y="25"/>
                  </a:lnTo>
                  <a:lnTo>
                    <a:pt x="91" y="24"/>
                  </a:lnTo>
                  <a:lnTo>
                    <a:pt x="89" y="23"/>
                  </a:lnTo>
                  <a:lnTo>
                    <a:pt x="88" y="22"/>
                  </a:lnTo>
                  <a:lnTo>
                    <a:pt x="87" y="22"/>
                  </a:lnTo>
                  <a:lnTo>
                    <a:pt x="85" y="20"/>
                  </a:lnTo>
                  <a:lnTo>
                    <a:pt x="83" y="19"/>
                  </a:lnTo>
                  <a:lnTo>
                    <a:pt x="81" y="18"/>
                  </a:lnTo>
                  <a:lnTo>
                    <a:pt x="78" y="17"/>
                  </a:lnTo>
                  <a:lnTo>
                    <a:pt x="77" y="18"/>
                  </a:lnTo>
                  <a:lnTo>
                    <a:pt x="76" y="18"/>
                  </a:lnTo>
                  <a:lnTo>
                    <a:pt x="75" y="20"/>
                  </a:lnTo>
                  <a:lnTo>
                    <a:pt x="74" y="20"/>
                  </a:lnTo>
                  <a:lnTo>
                    <a:pt x="73" y="20"/>
                  </a:lnTo>
                  <a:lnTo>
                    <a:pt x="72" y="20"/>
                  </a:lnTo>
                  <a:lnTo>
                    <a:pt x="72" y="19"/>
                  </a:lnTo>
                  <a:lnTo>
                    <a:pt x="72" y="18"/>
                  </a:lnTo>
                  <a:lnTo>
                    <a:pt x="72" y="15"/>
                  </a:lnTo>
                  <a:lnTo>
                    <a:pt x="72" y="14"/>
                  </a:lnTo>
                  <a:lnTo>
                    <a:pt x="70" y="14"/>
                  </a:lnTo>
                  <a:lnTo>
                    <a:pt x="69" y="12"/>
                  </a:lnTo>
                  <a:lnTo>
                    <a:pt x="67" y="10"/>
                  </a:lnTo>
                  <a:lnTo>
                    <a:pt x="64" y="8"/>
                  </a:lnTo>
                  <a:lnTo>
                    <a:pt x="63" y="7"/>
                  </a:lnTo>
                  <a:lnTo>
                    <a:pt x="60" y="6"/>
                  </a:lnTo>
                  <a:lnTo>
                    <a:pt x="56" y="4"/>
                  </a:lnTo>
                  <a:lnTo>
                    <a:pt x="55" y="4"/>
                  </a:lnTo>
                  <a:lnTo>
                    <a:pt x="55" y="3"/>
                  </a:lnTo>
                  <a:lnTo>
                    <a:pt x="54" y="2"/>
                  </a:lnTo>
                  <a:lnTo>
                    <a:pt x="54" y="1"/>
                  </a:lnTo>
                  <a:lnTo>
                    <a:pt x="53" y="1"/>
                  </a:lnTo>
                  <a:lnTo>
                    <a:pt x="51" y="1"/>
                  </a:lnTo>
                  <a:lnTo>
                    <a:pt x="46" y="0"/>
                  </a:lnTo>
                  <a:lnTo>
                    <a:pt x="45" y="0"/>
                  </a:lnTo>
                  <a:lnTo>
                    <a:pt x="44" y="1"/>
                  </a:lnTo>
                  <a:lnTo>
                    <a:pt x="44" y="5"/>
                  </a:lnTo>
                  <a:lnTo>
                    <a:pt x="44" y="6"/>
                  </a:lnTo>
                  <a:lnTo>
                    <a:pt x="42" y="6"/>
                  </a:lnTo>
                  <a:lnTo>
                    <a:pt x="40" y="7"/>
                  </a:lnTo>
                  <a:lnTo>
                    <a:pt x="39" y="8"/>
                  </a:lnTo>
                  <a:lnTo>
                    <a:pt x="40" y="9"/>
                  </a:lnTo>
                  <a:lnTo>
                    <a:pt x="41" y="11"/>
                  </a:lnTo>
                  <a:lnTo>
                    <a:pt x="40" y="12"/>
                  </a:lnTo>
                  <a:lnTo>
                    <a:pt x="39" y="12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4" y="14"/>
                  </a:lnTo>
                  <a:lnTo>
                    <a:pt x="31" y="15"/>
                  </a:lnTo>
                  <a:lnTo>
                    <a:pt x="29" y="15"/>
                  </a:lnTo>
                  <a:lnTo>
                    <a:pt x="26" y="17"/>
                  </a:lnTo>
                  <a:lnTo>
                    <a:pt x="23" y="17"/>
                  </a:lnTo>
                  <a:lnTo>
                    <a:pt x="21" y="17"/>
                  </a:lnTo>
                  <a:lnTo>
                    <a:pt x="20" y="18"/>
                  </a:lnTo>
                  <a:lnTo>
                    <a:pt x="19" y="18"/>
                  </a:lnTo>
                  <a:lnTo>
                    <a:pt x="18" y="18"/>
                  </a:lnTo>
                  <a:lnTo>
                    <a:pt x="16" y="18"/>
                  </a:lnTo>
                  <a:lnTo>
                    <a:pt x="14" y="18"/>
                  </a:lnTo>
                  <a:lnTo>
                    <a:pt x="11" y="19"/>
                  </a:lnTo>
                  <a:lnTo>
                    <a:pt x="9" y="20"/>
                  </a:lnTo>
                  <a:lnTo>
                    <a:pt x="7" y="21"/>
                  </a:lnTo>
                  <a:lnTo>
                    <a:pt x="7" y="31"/>
                  </a:lnTo>
                  <a:lnTo>
                    <a:pt x="6" y="31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18" name="Freeform 1025"/>
            <p:cNvSpPr>
              <a:spLocks/>
            </p:cNvSpPr>
            <p:nvPr/>
          </p:nvSpPr>
          <p:spPr bwMode="auto">
            <a:xfrm>
              <a:off x="7050176" y="3038331"/>
              <a:ext cx="171702" cy="180507"/>
            </a:xfrm>
            <a:custGeom>
              <a:avLst/>
              <a:gdLst>
                <a:gd name="T0" fmla="*/ 0 w 39"/>
                <a:gd name="T1" fmla="*/ 2147483646 h 41"/>
                <a:gd name="T2" fmla="*/ 2147483646 w 39"/>
                <a:gd name="T3" fmla="*/ 2147483646 h 41"/>
                <a:gd name="T4" fmla="*/ 2147483646 w 39"/>
                <a:gd name="T5" fmla="*/ 2147483646 h 41"/>
                <a:gd name="T6" fmla="*/ 2147483646 w 39"/>
                <a:gd name="T7" fmla="*/ 2147483646 h 41"/>
                <a:gd name="T8" fmla="*/ 2147483646 w 39"/>
                <a:gd name="T9" fmla="*/ 2147483646 h 41"/>
                <a:gd name="T10" fmla="*/ 2147483646 w 39"/>
                <a:gd name="T11" fmla="*/ 2147483646 h 41"/>
                <a:gd name="T12" fmla="*/ 2147483646 w 39"/>
                <a:gd name="T13" fmla="*/ 2147483646 h 41"/>
                <a:gd name="T14" fmla="*/ 2147483646 w 39"/>
                <a:gd name="T15" fmla="*/ 2147483646 h 41"/>
                <a:gd name="T16" fmla="*/ 2147483646 w 39"/>
                <a:gd name="T17" fmla="*/ 2147483646 h 41"/>
                <a:gd name="T18" fmla="*/ 2147483646 w 39"/>
                <a:gd name="T19" fmla="*/ 2147483646 h 41"/>
                <a:gd name="T20" fmla="*/ 2147483646 w 39"/>
                <a:gd name="T21" fmla="*/ 2147483646 h 41"/>
                <a:gd name="T22" fmla="*/ 2147483646 w 39"/>
                <a:gd name="T23" fmla="*/ 2147483646 h 41"/>
                <a:gd name="T24" fmla="*/ 2147483646 w 39"/>
                <a:gd name="T25" fmla="*/ 2147483646 h 41"/>
                <a:gd name="T26" fmla="*/ 2147483646 w 39"/>
                <a:gd name="T27" fmla="*/ 2147483646 h 41"/>
                <a:gd name="T28" fmla="*/ 2147483646 w 39"/>
                <a:gd name="T29" fmla="*/ 2147483646 h 41"/>
                <a:gd name="T30" fmla="*/ 2147483646 w 39"/>
                <a:gd name="T31" fmla="*/ 2147483646 h 41"/>
                <a:gd name="T32" fmla="*/ 2147483646 w 39"/>
                <a:gd name="T33" fmla="*/ 2147483646 h 41"/>
                <a:gd name="T34" fmla="*/ 2147483646 w 39"/>
                <a:gd name="T35" fmla="*/ 2147483646 h 41"/>
                <a:gd name="T36" fmla="*/ 2147483646 w 39"/>
                <a:gd name="T37" fmla="*/ 2147483646 h 41"/>
                <a:gd name="T38" fmla="*/ 2147483646 w 39"/>
                <a:gd name="T39" fmla="*/ 2147483646 h 41"/>
                <a:gd name="T40" fmla="*/ 2147483646 w 39"/>
                <a:gd name="T41" fmla="*/ 2147483646 h 41"/>
                <a:gd name="T42" fmla="*/ 2147483646 w 39"/>
                <a:gd name="T43" fmla="*/ 2147483646 h 41"/>
                <a:gd name="T44" fmla="*/ 2147483646 w 39"/>
                <a:gd name="T45" fmla="*/ 2147483646 h 41"/>
                <a:gd name="T46" fmla="*/ 2147483646 w 39"/>
                <a:gd name="T47" fmla="*/ 2147483646 h 41"/>
                <a:gd name="T48" fmla="*/ 2147483646 w 39"/>
                <a:gd name="T49" fmla="*/ 2147483646 h 41"/>
                <a:gd name="T50" fmla="*/ 2147483646 w 39"/>
                <a:gd name="T51" fmla="*/ 2147483646 h 41"/>
                <a:gd name="T52" fmla="*/ 2147483646 w 39"/>
                <a:gd name="T53" fmla="*/ 2147483646 h 41"/>
                <a:gd name="T54" fmla="*/ 2147483646 w 39"/>
                <a:gd name="T55" fmla="*/ 2147483646 h 41"/>
                <a:gd name="T56" fmla="*/ 2147483646 w 39"/>
                <a:gd name="T57" fmla="*/ 2147483646 h 41"/>
                <a:gd name="T58" fmla="*/ 2147483646 w 39"/>
                <a:gd name="T59" fmla="*/ 2147483646 h 41"/>
                <a:gd name="T60" fmla="*/ 2147483646 w 39"/>
                <a:gd name="T61" fmla="*/ 2147483646 h 41"/>
                <a:gd name="T62" fmla="*/ 2147483646 w 39"/>
                <a:gd name="T63" fmla="*/ 2147483646 h 41"/>
                <a:gd name="T64" fmla="*/ 2147483646 w 39"/>
                <a:gd name="T65" fmla="*/ 2147483646 h 41"/>
                <a:gd name="T66" fmla="*/ 2147483646 w 39"/>
                <a:gd name="T67" fmla="*/ 2147483646 h 41"/>
                <a:gd name="T68" fmla="*/ 2147483646 w 39"/>
                <a:gd name="T69" fmla="*/ 2147483646 h 41"/>
                <a:gd name="T70" fmla="*/ 2147483646 w 39"/>
                <a:gd name="T71" fmla="*/ 2147483646 h 41"/>
                <a:gd name="T72" fmla="*/ 2147483646 w 39"/>
                <a:gd name="T73" fmla="*/ 2147483646 h 41"/>
                <a:gd name="T74" fmla="*/ 2147483646 w 39"/>
                <a:gd name="T75" fmla="*/ 2147483646 h 41"/>
                <a:gd name="T76" fmla="*/ 2147483646 w 39"/>
                <a:gd name="T77" fmla="*/ 2147483646 h 41"/>
                <a:gd name="T78" fmla="*/ 2147483646 w 39"/>
                <a:gd name="T79" fmla="*/ 2147483646 h 41"/>
                <a:gd name="T80" fmla="*/ 2147483646 w 39"/>
                <a:gd name="T81" fmla="*/ 0 h 41"/>
                <a:gd name="T82" fmla="*/ 2147483646 w 39"/>
                <a:gd name="T83" fmla="*/ 0 h 41"/>
                <a:gd name="T84" fmla="*/ 2147483646 w 39"/>
                <a:gd name="T85" fmla="*/ 2147483646 h 41"/>
                <a:gd name="T86" fmla="*/ 2147483646 w 39"/>
                <a:gd name="T87" fmla="*/ 2147483646 h 41"/>
                <a:gd name="T88" fmla="*/ 2147483646 w 39"/>
                <a:gd name="T89" fmla="*/ 2147483646 h 41"/>
                <a:gd name="T90" fmla="*/ 0 w 39"/>
                <a:gd name="T91" fmla="*/ 2147483646 h 4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" h="41">
                  <a:moveTo>
                    <a:pt x="0" y="6"/>
                  </a:moveTo>
                  <a:lnTo>
                    <a:pt x="0" y="10"/>
                  </a:lnTo>
                  <a:lnTo>
                    <a:pt x="1" y="12"/>
                  </a:lnTo>
                  <a:lnTo>
                    <a:pt x="2" y="15"/>
                  </a:lnTo>
                  <a:lnTo>
                    <a:pt x="3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2" y="25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4" y="29"/>
                  </a:lnTo>
                  <a:lnTo>
                    <a:pt x="4" y="30"/>
                  </a:lnTo>
                  <a:lnTo>
                    <a:pt x="3" y="32"/>
                  </a:lnTo>
                  <a:lnTo>
                    <a:pt x="2" y="33"/>
                  </a:lnTo>
                  <a:lnTo>
                    <a:pt x="1" y="35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2" y="40"/>
                  </a:lnTo>
                  <a:lnTo>
                    <a:pt x="3" y="41"/>
                  </a:lnTo>
                  <a:lnTo>
                    <a:pt x="5" y="41"/>
                  </a:lnTo>
                  <a:lnTo>
                    <a:pt x="6" y="41"/>
                  </a:lnTo>
                  <a:lnTo>
                    <a:pt x="7" y="41"/>
                  </a:lnTo>
                  <a:lnTo>
                    <a:pt x="8" y="41"/>
                  </a:lnTo>
                  <a:lnTo>
                    <a:pt x="9" y="41"/>
                  </a:lnTo>
                  <a:lnTo>
                    <a:pt x="10" y="41"/>
                  </a:lnTo>
                  <a:lnTo>
                    <a:pt x="12" y="40"/>
                  </a:lnTo>
                  <a:lnTo>
                    <a:pt x="13" y="39"/>
                  </a:lnTo>
                  <a:lnTo>
                    <a:pt x="15" y="38"/>
                  </a:lnTo>
                  <a:lnTo>
                    <a:pt x="17" y="36"/>
                  </a:lnTo>
                  <a:lnTo>
                    <a:pt x="20" y="34"/>
                  </a:lnTo>
                  <a:lnTo>
                    <a:pt x="22" y="32"/>
                  </a:lnTo>
                  <a:lnTo>
                    <a:pt x="24" y="29"/>
                  </a:lnTo>
                  <a:lnTo>
                    <a:pt x="28" y="31"/>
                  </a:lnTo>
                  <a:lnTo>
                    <a:pt x="30" y="32"/>
                  </a:lnTo>
                  <a:lnTo>
                    <a:pt x="31" y="31"/>
                  </a:lnTo>
                  <a:lnTo>
                    <a:pt x="31" y="29"/>
                  </a:lnTo>
                  <a:lnTo>
                    <a:pt x="36" y="25"/>
                  </a:lnTo>
                  <a:lnTo>
                    <a:pt x="37" y="24"/>
                  </a:lnTo>
                  <a:lnTo>
                    <a:pt x="38" y="22"/>
                  </a:lnTo>
                  <a:lnTo>
                    <a:pt x="39" y="21"/>
                  </a:lnTo>
                  <a:lnTo>
                    <a:pt x="39" y="20"/>
                  </a:lnTo>
                  <a:lnTo>
                    <a:pt x="39" y="19"/>
                  </a:lnTo>
                  <a:lnTo>
                    <a:pt x="37" y="17"/>
                  </a:lnTo>
                  <a:lnTo>
                    <a:pt x="36" y="16"/>
                  </a:lnTo>
                  <a:lnTo>
                    <a:pt x="35" y="16"/>
                  </a:lnTo>
                  <a:lnTo>
                    <a:pt x="33" y="15"/>
                  </a:lnTo>
                  <a:lnTo>
                    <a:pt x="30" y="15"/>
                  </a:lnTo>
                  <a:lnTo>
                    <a:pt x="29" y="14"/>
                  </a:lnTo>
                  <a:lnTo>
                    <a:pt x="27" y="14"/>
                  </a:lnTo>
                  <a:lnTo>
                    <a:pt x="26" y="14"/>
                  </a:lnTo>
                  <a:lnTo>
                    <a:pt x="23" y="13"/>
                  </a:lnTo>
                  <a:lnTo>
                    <a:pt x="22" y="12"/>
                  </a:lnTo>
                  <a:lnTo>
                    <a:pt x="21" y="12"/>
                  </a:lnTo>
                  <a:lnTo>
                    <a:pt x="20" y="12"/>
                  </a:lnTo>
                  <a:lnTo>
                    <a:pt x="18" y="11"/>
                  </a:lnTo>
                  <a:lnTo>
                    <a:pt x="17" y="10"/>
                  </a:lnTo>
                  <a:lnTo>
                    <a:pt x="17" y="9"/>
                  </a:lnTo>
                  <a:lnTo>
                    <a:pt x="16" y="8"/>
                  </a:lnTo>
                  <a:lnTo>
                    <a:pt x="16" y="7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4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2" y="1"/>
                  </a:lnTo>
                  <a:lnTo>
                    <a:pt x="11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2"/>
                  </a:lnTo>
                  <a:lnTo>
                    <a:pt x="3" y="3"/>
                  </a:lnTo>
                  <a:lnTo>
                    <a:pt x="2" y="4"/>
                  </a:lnTo>
                  <a:lnTo>
                    <a:pt x="1" y="5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19" name="Freeform 1026"/>
            <p:cNvSpPr>
              <a:spLocks/>
            </p:cNvSpPr>
            <p:nvPr/>
          </p:nvSpPr>
          <p:spPr bwMode="auto">
            <a:xfrm>
              <a:off x="6812434" y="3165272"/>
              <a:ext cx="343404" cy="383761"/>
            </a:xfrm>
            <a:custGeom>
              <a:avLst/>
              <a:gdLst>
                <a:gd name="T0" fmla="*/ 2147483646 w 78"/>
                <a:gd name="T1" fmla="*/ 2147483646 h 81"/>
                <a:gd name="T2" fmla="*/ 2147483646 w 78"/>
                <a:gd name="T3" fmla="*/ 2147483646 h 81"/>
                <a:gd name="T4" fmla="*/ 2147483646 w 78"/>
                <a:gd name="T5" fmla="*/ 2147483646 h 81"/>
                <a:gd name="T6" fmla="*/ 2147483646 w 78"/>
                <a:gd name="T7" fmla="*/ 2147483646 h 81"/>
                <a:gd name="T8" fmla="*/ 2147483646 w 78"/>
                <a:gd name="T9" fmla="*/ 2147483646 h 81"/>
                <a:gd name="T10" fmla="*/ 2147483646 w 78"/>
                <a:gd name="T11" fmla="*/ 2147483646 h 81"/>
                <a:gd name="T12" fmla="*/ 2147483646 w 78"/>
                <a:gd name="T13" fmla="*/ 2147483646 h 81"/>
                <a:gd name="T14" fmla="*/ 2147483646 w 78"/>
                <a:gd name="T15" fmla="*/ 2147483646 h 81"/>
                <a:gd name="T16" fmla="*/ 2147483646 w 78"/>
                <a:gd name="T17" fmla="*/ 2147483646 h 81"/>
                <a:gd name="T18" fmla="*/ 2147483646 w 78"/>
                <a:gd name="T19" fmla="*/ 2147483646 h 81"/>
                <a:gd name="T20" fmla="*/ 2147483646 w 78"/>
                <a:gd name="T21" fmla="*/ 2147483646 h 81"/>
                <a:gd name="T22" fmla="*/ 2147483646 w 78"/>
                <a:gd name="T23" fmla="*/ 2147483646 h 81"/>
                <a:gd name="T24" fmla="*/ 2147483646 w 78"/>
                <a:gd name="T25" fmla="*/ 2147483646 h 81"/>
                <a:gd name="T26" fmla="*/ 2147483646 w 78"/>
                <a:gd name="T27" fmla="*/ 2147483646 h 81"/>
                <a:gd name="T28" fmla="*/ 2147483646 w 78"/>
                <a:gd name="T29" fmla="*/ 2147483646 h 81"/>
                <a:gd name="T30" fmla="*/ 2147483646 w 78"/>
                <a:gd name="T31" fmla="*/ 2147483646 h 81"/>
                <a:gd name="T32" fmla="*/ 2147483646 w 78"/>
                <a:gd name="T33" fmla="*/ 2147483646 h 81"/>
                <a:gd name="T34" fmla="*/ 2147483646 w 78"/>
                <a:gd name="T35" fmla="*/ 2147483646 h 81"/>
                <a:gd name="T36" fmla="*/ 2147483646 w 78"/>
                <a:gd name="T37" fmla="*/ 2147483646 h 81"/>
                <a:gd name="T38" fmla="*/ 2147483646 w 78"/>
                <a:gd name="T39" fmla="*/ 2147483646 h 81"/>
                <a:gd name="T40" fmla="*/ 2147483646 w 78"/>
                <a:gd name="T41" fmla="*/ 2147483646 h 81"/>
                <a:gd name="T42" fmla="*/ 2147483646 w 78"/>
                <a:gd name="T43" fmla="*/ 2147483646 h 81"/>
                <a:gd name="T44" fmla="*/ 2147483646 w 78"/>
                <a:gd name="T45" fmla="*/ 2147483646 h 81"/>
                <a:gd name="T46" fmla="*/ 2147483646 w 78"/>
                <a:gd name="T47" fmla="*/ 2147483646 h 81"/>
                <a:gd name="T48" fmla="*/ 2147483646 w 78"/>
                <a:gd name="T49" fmla="*/ 2147483646 h 81"/>
                <a:gd name="T50" fmla="*/ 2147483646 w 78"/>
                <a:gd name="T51" fmla="*/ 2147483646 h 81"/>
                <a:gd name="T52" fmla="*/ 2147483646 w 78"/>
                <a:gd name="T53" fmla="*/ 2147483646 h 81"/>
                <a:gd name="T54" fmla="*/ 2147483646 w 78"/>
                <a:gd name="T55" fmla="*/ 2147483646 h 81"/>
                <a:gd name="T56" fmla="*/ 2147483646 w 78"/>
                <a:gd name="T57" fmla="*/ 2147483646 h 81"/>
                <a:gd name="T58" fmla="*/ 2147483646 w 78"/>
                <a:gd name="T59" fmla="*/ 2147483646 h 81"/>
                <a:gd name="T60" fmla="*/ 2147483646 w 78"/>
                <a:gd name="T61" fmla="*/ 2147483646 h 81"/>
                <a:gd name="T62" fmla="*/ 2147483646 w 78"/>
                <a:gd name="T63" fmla="*/ 2147483646 h 81"/>
                <a:gd name="T64" fmla="*/ 2147483646 w 78"/>
                <a:gd name="T65" fmla="*/ 2147483646 h 81"/>
                <a:gd name="T66" fmla="*/ 2147483646 w 78"/>
                <a:gd name="T67" fmla="*/ 2147483646 h 81"/>
                <a:gd name="T68" fmla="*/ 2147483646 w 78"/>
                <a:gd name="T69" fmla="*/ 2147483646 h 81"/>
                <a:gd name="T70" fmla="*/ 2147483646 w 78"/>
                <a:gd name="T71" fmla="*/ 2147483646 h 81"/>
                <a:gd name="T72" fmla="*/ 2147483646 w 78"/>
                <a:gd name="T73" fmla="*/ 2147483646 h 81"/>
                <a:gd name="T74" fmla="*/ 2147483646 w 78"/>
                <a:gd name="T75" fmla="*/ 2147483646 h 81"/>
                <a:gd name="T76" fmla="*/ 2147483646 w 78"/>
                <a:gd name="T77" fmla="*/ 2147483646 h 81"/>
                <a:gd name="T78" fmla="*/ 2147483646 w 78"/>
                <a:gd name="T79" fmla="*/ 2147483646 h 81"/>
                <a:gd name="T80" fmla="*/ 2147483646 w 78"/>
                <a:gd name="T81" fmla="*/ 2147483646 h 81"/>
                <a:gd name="T82" fmla="*/ 2147483646 w 78"/>
                <a:gd name="T83" fmla="*/ 2147483646 h 81"/>
                <a:gd name="T84" fmla="*/ 2147483646 w 78"/>
                <a:gd name="T85" fmla="*/ 0 h 81"/>
                <a:gd name="T86" fmla="*/ 2147483646 w 78"/>
                <a:gd name="T87" fmla="*/ 2147483646 h 81"/>
                <a:gd name="T88" fmla="*/ 2147483646 w 78"/>
                <a:gd name="T89" fmla="*/ 2147483646 h 81"/>
                <a:gd name="T90" fmla="*/ 2147483646 w 78"/>
                <a:gd name="T91" fmla="*/ 2147483646 h 81"/>
                <a:gd name="T92" fmla="*/ 2147483646 w 78"/>
                <a:gd name="T93" fmla="*/ 2147483646 h 81"/>
                <a:gd name="T94" fmla="*/ 2147483646 w 78"/>
                <a:gd name="T95" fmla="*/ 2147483646 h 81"/>
                <a:gd name="T96" fmla="*/ 2147483646 w 78"/>
                <a:gd name="T97" fmla="*/ 2147483646 h 81"/>
                <a:gd name="T98" fmla="*/ 2147483646 w 78"/>
                <a:gd name="T99" fmla="*/ 2147483646 h 81"/>
                <a:gd name="T100" fmla="*/ 2147483646 w 78"/>
                <a:gd name="T101" fmla="*/ 2147483646 h 81"/>
                <a:gd name="T102" fmla="*/ 2147483646 w 78"/>
                <a:gd name="T103" fmla="*/ 2147483646 h 81"/>
                <a:gd name="T104" fmla="*/ 2147483646 w 78"/>
                <a:gd name="T105" fmla="*/ 2147483646 h 81"/>
                <a:gd name="T106" fmla="*/ 2147483646 w 78"/>
                <a:gd name="T107" fmla="*/ 2147483646 h 81"/>
                <a:gd name="T108" fmla="*/ 2147483646 w 78"/>
                <a:gd name="T109" fmla="*/ 2147483646 h 81"/>
                <a:gd name="T110" fmla="*/ 0 w 78"/>
                <a:gd name="T111" fmla="*/ 2147483646 h 81"/>
                <a:gd name="T112" fmla="*/ 2147483646 w 78"/>
                <a:gd name="T113" fmla="*/ 2147483646 h 81"/>
                <a:gd name="T114" fmla="*/ 2147483646 w 78"/>
                <a:gd name="T115" fmla="*/ 2147483646 h 81"/>
                <a:gd name="T116" fmla="*/ 2147483646 w 78"/>
                <a:gd name="T117" fmla="*/ 2147483646 h 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78" h="81">
                  <a:moveTo>
                    <a:pt x="10" y="27"/>
                  </a:moveTo>
                  <a:lnTo>
                    <a:pt x="12" y="29"/>
                  </a:lnTo>
                  <a:lnTo>
                    <a:pt x="12" y="31"/>
                  </a:lnTo>
                  <a:lnTo>
                    <a:pt x="13" y="32"/>
                  </a:lnTo>
                  <a:lnTo>
                    <a:pt x="15" y="32"/>
                  </a:lnTo>
                  <a:lnTo>
                    <a:pt x="15" y="33"/>
                  </a:lnTo>
                  <a:lnTo>
                    <a:pt x="15" y="34"/>
                  </a:lnTo>
                  <a:lnTo>
                    <a:pt x="16" y="34"/>
                  </a:lnTo>
                  <a:lnTo>
                    <a:pt x="17" y="34"/>
                  </a:lnTo>
                  <a:lnTo>
                    <a:pt x="17" y="33"/>
                  </a:lnTo>
                  <a:lnTo>
                    <a:pt x="18" y="33"/>
                  </a:lnTo>
                  <a:lnTo>
                    <a:pt x="19" y="33"/>
                  </a:lnTo>
                  <a:lnTo>
                    <a:pt x="20" y="34"/>
                  </a:lnTo>
                  <a:lnTo>
                    <a:pt x="21" y="36"/>
                  </a:lnTo>
                  <a:lnTo>
                    <a:pt x="23" y="40"/>
                  </a:lnTo>
                  <a:lnTo>
                    <a:pt x="24" y="41"/>
                  </a:lnTo>
                  <a:lnTo>
                    <a:pt x="26" y="42"/>
                  </a:lnTo>
                  <a:lnTo>
                    <a:pt x="27" y="42"/>
                  </a:lnTo>
                  <a:lnTo>
                    <a:pt x="27" y="43"/>
                  </a:lnTo>
                  <a:lnTo>
                    <a:pt x="26" y="44"/>
                  </a:lnTo>
                  <a:lnTo>
                    <a:pt x="26" y="46"/>
                  </a:lnTo>
                  <a:lnTo>
                    <a:pt x="27" y="47"/>
                  </a:lnTo>
                  <a:lnTo>
                    <a:pt x="28" y="48"/>
                  </a:lnTo>
                  <a:lnTo>
                    <a:pt x="29" y="49"/>
                  </a:lnTo>
                  <a:lnTo>
                    <a:pt x="29" y="51"/>
                  </a:lnTo>
                  <a:lnTo>
                    <a:pt x="28" y="53"/>
                  </a:lnTo>
                  <a:lnTo>
                    <a:pt x="28" y="54"/>
                  </a:lnTo>
                  <a:lnTo>
                    <a:pt x="28" y="55"/>
                  </a:lnTo>
                  <a:lnTo>
                    <a:pt x="29" y="56"/>
                  </a:lnTo>
                  <a:lnTo>
                    <a:pt x="30" y="60"/>
                  </a:lnTo>
                  <a:lnTo>
                    <a:pt x="30" y="61"/>
                  </a:lnTo>
                  <a:lnTo>
                    <a:pt x="29" y="62"/>
                  </a:lnTo>
                  <a:lnTo>
                    <a:pt x="27" y="66"/>
                  </a:lnTo>
                  <a:lnTo>
                    <a:pt x="26" y="67"/>
                  </a:lnTo>
                  <a:lnTo>
                    <a:pt x="25" y="69"/>
                  </a:lnTo>
                  <a:lnTo>
                    <a:pt x="25" y="70"/>
                  </a:lnTo>
                  <a:lnTo>
                    <a:pt x="26" y="71"/>
                  </a:lnTo>
                  <a:lnTo>
                    <a:pt x="27" y="71"/>
                  </a:lnTo>
                  <a:lnTo>
                    <a:pt x="30" y="70"/>
                  </a:lnTo>
                  <a:lnTo>
                    <a:pt x="32" y="70"/>
                  </a:lnTo>
                  <a:lnTo>
                    <a:pt x="33" y="70"/>
                  </a:lnTo>
                  <a:lnTo>
                    <a:pt x="33" y="71"/>
                  </a:lnTo>
                  <a:lnTo>
                    <a:pt x="33" y="72"/>
                  </a:lnTo>
                  <a:lnTo>
                    <a:pt x="34" y="72"/>
                  </a:lnTo>
                  <a:lnTo>
                    <a:pt x="35" y="71"/>
                  </a:lnTo>
                  <a:lnTo>
                    <a:pt x="36" y="71"/>
                  </a:lnTo>
                  <a:lnTo>
                    <a:pt x="37" y="72"/>
                  </a:lnTo>
                  <a:lnTo>
                    <a:pt x="37" y="74"/>
                  </a:lnTo>
                  <a:lnTo>
                    <a:pt x="37" y="76"/>
                  </a:lnTo>
                  <a:lnTo>
                    <a:pt x="38" y="78"/>
                  </a:lnTo>
                  <a:lnTo>
                    <a:pt x="39" y="79"/>
                  </a:lnTo>
                  <a:lnTo>
                    <a:pt x="41" y="80"/>
                  </a:lnTo>
                  <a:lnTo>
                    <a:pt x="42" y="80"/>
                  </a:lnTo>
                  <a:lnTo>
                    <a:pt x="44" y="81"/>
                  </a:lnTo>
                  <a:lnTo>
                    <a:pt x="46" y="81"/>
                  </a:lnTo>
                  <a:lnTo>
                    <a:pt x="47" y="81"/>
                  </a:lnTo>
                  <a:lnTo>
                    <a:pt x="47" y="80"/>
                  </a:lnTo>
                  <a:lnTo>
                    <a:pt x="48" y="78"/>
                  </a:lnTo>
                  <a:lnTo>
                    <a:pt x="48" y="76"/>
                  </a:lnTo>
                  <a:lnTo>
                    <a:pt x="48" y="75"/>
                  </a:lnTo>
                  <a:lnTo>
                    <a:pt x="48" y="72"/>
                  </a:lnTo>
                  <a:lnTo>
                    <a:pt x="49" y="71"/>
                  </a:lnTo>
                  <a:lnTo>
                    <a:pt x="50" y="70"/>
                  </a:lnTo>
                  <a:lnTo>
                    <a:pt x="54" y="68"/>
                  </a:lnTo>
                  <a:lnTo>
                    <a:pt x="56" y="66"/>
                  </a:lnTo>
                  <a:lnTo>
                    <a:pt x="56" y="65"/>
                  </a:lnTo>
                  <a:lnTo>
                    <a:pt x="57" y="65"/>
                  </a:lnTo>
                  <a:lnTo>
                    <a:pt x="60" y="65"/>
                  </a:lnTo>
                  <a:lnTo>
                    <a:pt x="64" y="65"/>
                  </a:lnTo>
                  <a:lnTo>
                    <a:pt x="65" y="64"/>
                  </a:lnTo>
                  <a:lnTo>
                    <a:pt x="65" y="63"/>
                  </a:lnTo>
                  <a:lnTo>
                    <a:pt x="66" y="62"/>
                  </a:lnTo>
                  <a:lnTo>
                    <a:pt x="66" y="61"/>
                  </a:lnTo>
                  <a:lnTo>
                    <a:pt x="66" y="60"/>
                  </a:lnTo>
                  <a:lnTo>
                    <a:pt x="66" y="59"/>
                  </a:lnTo>
                  <a:lnTo>
                    <a:pt x="66" y="57"/>
                  </a:lnTo>
                  <a:lnTo>
                    <a:pt x="66" y="56"/>
                  </a:lnTo>
                  <a:lnTo>
                    <a:pt x="67" y="56"/>
                  </a:lnTo>
                  <a:lnTo>
                    <a:pt x="68" y="55"/>
                  </a:lnTo>
                  <a:lnTo>
                    <a:pt x="69" y="55"/>
                  </a:lnTo>
                  <a:lnTo>
                    <a:pt x="70" y="55"/>
                  </a:lnTo>
                  <a:lnTo>
                    <a:pt x="71" y="56"/>
                  </a:lnTo>
                  <a:lnTo>
                    <a:pt x="74" y="57"/>
                  </a:lnTo>
                  <a:lnTo>
                    <a:pt x="75" y="57"/>
                  </a:lnTo>
                  <a:lnTo>
                    <a:pt x="76" y="58"/>
                  </a:lnTo>
                  <a:lnTo>
                    <a:pt x="77" y="58"/>
                  </a:lnTo>
                  <a:lnTo>
                    <a:pt x="78" y="56"/>
                  </a:lnTo>
                  <a:lnTo>
                    <a:pt x="78" y="53"/>
                  </a:lnTo>
                  <a:lnTo>
                    <a:pt x="77" y="52"/>
                  </a:lnTo>
                  <a:lnTo>
                    <a:pt x="76" y="50"/>
                  </a:lnTo>
                  <a:lnTo>
                    <a:pt x="75" y="50"/>
                  </a:lnTo>
                  <a:lnTo>
                    <a:pt x="75" y="48"/>
                  </a:lnTo>
                  <a:lnTo>
                    <a:pt x="75" y="47"/>
                  </a:lnTo>
                  <a:lnTo>
                    <a:pt x="74" y="45"/>
                  </a:lnTo>
                  <a:lnTo>
                    <a:pt x="71" y="41"/>
                  </a:lnTo>
                  <a:lnTo>
                    <a:pt x="71" y="40"/>
                  </a:lnTo>
                  <a:lnTo>
                    <a:pt x="71" y="37"/>
                  </a:lnTo>
                  <a:lnTo>
                    <a:pt x="71" y="35"/>
                  </a:lnTo>
                  <a:lnTo>
                    <a:pt x="72" y="35"/>
                  </a:lnTo>
                  <a:lnTo>
                    <a:pt x="73" y="33"/>
                  </a:lnTo>
                  <a:lnTo>
                    <a:pt x="74" y="31"/>
                  </a:lnTo>
                  <a:lnTo>
                    <a:pt x="74" y="30"/>
                  </a:lnTo>
                  <a:lnTo>
                    <a:pt x="74" y="29"/>
                  </a:lnTo>
                  <a:lnTo>
                    <a:pt x="74" y="28"/>
                  </a:lnTo>
                  <a:lnTo>
                    <a:pt x="74" y="27"/>
                  </a:lnTo>
                  <a:lnTo>
                    <a:pt x="74" y="26"/>
                  </a:lnTo>
                  <a:lnTo>
                    <a:pt x="74" y="24"/>
                  </a:lnTo>
                  <a:lnTo>
                    <a:pt x="74" y="23"/>
                  </a:lnTo>
                  <a:lnTo>
                    <a:pt x="74" y="22"/>
                  </a:lnTo>
                  <a:lnTo>
                    <a:pt x="73" y="22"/>
                  </a:lnTo>
                  <a:lnTo>
                    <a:pt x="73" y="21"/>
                  </a:lnTo>
                  <a:lnTo>
                    <a:pt x="71" y="19"/>
                  </a:lnTo>
                  <a:lnTo>
                    <a:pt x="71" y="18"/>
                  </a:lnTo>
                  <a:lnTo>
                    <a:pt x="70" y="16"/>
                  </a:lnTo>
                  <a:lnTo>
                    <a:pt x="70" y="12"/>
                  </a:lnTo>
                  <a:lnTo>
                    <a:pt x="70" y="9"/>
                  </a:lnTo>
                  <a:lnTo>
                    <a:pt x="71" y="5"/>
                  </a:lnTo>
                  <a:lnTo>
                    <a:pt x="72" y="3"/>
                  </a:lnTo>
                  <a:lnTo>
                    <a:pt x="71" y="3"/>
                  </a:lnTo>
                  <a:lnTo>
                    <a:pt x="70" y="4"/>
                  </a:lnTo>
                  <a:lnTo>
                    <a:pt x="66" y="5"/>
                  </a:lnTo>
                  <a:lnTo>
                    <a:pt x="65" y="6"/>
                  </a:lnTo>
                  <a:lnTo>
                    <a:pt x="63" y="6"/>
                  </a:lnTo>
                  <a:lnTo>
                    <a:pt x="63" y="7"/>
                  </a:lnTo>
                  <a:lnTo>
                    <a:pt x="62" y="7"/>
                  </a:lnTo>
                  <a:lnTo>
                    <a:pt x="61" y="7"/>
                  </a:lnTo>
                  <a:lnTo>
                    <a:pt x="60" y="7"/>
                  </a:lnTo>
                  <a:lnTo>
                    <a:pt x="58" y="7"/>
                  </a:lnTo>
                  <a:lnTo>
                    <a:pt x="57" y="7"/>
                  </a:lnTo>
                  <a:lnTo>
                    <a:pt x="56" y="7"/>
                  </a:lnTo>
                  <a:lnTo>
                    <a:pt x="54" y="6"/>
                  </a:lnTo>
                  <a:lnTo>
                    <a:pt x="51" y="4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1" y="5"/>
                  </a:lnTo>
                  <a:lnTo>
                    <a:pt x="40" y="5"/>
                  </a:lnTo>
                  <a:lnTo>
                    <a:pt x="39" y="5"/>
                  </a:lnTo>
                  <a:lnTo>
                    <a:pt x="38" y="6"/>
                  </a:lnTo>
                  <a:lnTo>
                    <a:pt x="37" y="6"/>
                  </a:lnTo>
                  <a:lnTo>
                    <a:pt x="36" y="6"/>
                  </a:lnTo>
                  <a:lnTo>
                    <a:pt x="35" y="6"/>
                  </a:lnTo>
                  <a:lnTo>
                    <a:pt x="35" y="5"/>
                  </a:lnTo>
                  <a:lnTo>
                    <a:pt x="35" y="4"/>
                  </a:lnTo>
                  <a:lnTo>
                    <a:pt x="35" y="3"/>
                  </a:lnTo>
                  <a:lnTo>
                    <a:pt x="35" y="2"/>
                  </a:lnTo>
                  <a:lnTo>
                    <a:pt x="35" y="1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30" y="2"/>
                  </a:lnTo>
                  <a:lnTo>
                    <a:pt x="28" y="4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3" y="6"/>
                  </a:lnTo>
                  <a:lnTo>
                    <a:pt x="21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5" y="8"/>
                  </a:lnTo>
                  <a:lnTo>
                    <a:pt x="14" y="8"/>
                  </a:lnTo>
                  <a:lnTo>
                    <a:pt x="13" y="8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10" y="8"/>
                  </a:lnTo>
                  <a:lnTo>
                    <a:pt x="9" y="9"/>
                  </a:lnTo>
                  <a:lnTo>
                    <a:pt x="8" y="9"/>
                  </a:lnTo>
                  <a:lnTo>
                    <a:pt x="7" y="9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5" y="10"/>
                  </a:lnTo>
                  <a:lnTo>
                    <a:pt x="4" y="9"/>
                  </a:lnTo>
                  <a:lnTo>
                    <a:pt x="4" y="8"/>
                  </a:lnTo>
                  <a:lnTo>
                    <a:pt x="3" y="8"/>
                  </a:lnTo>
                  <a:lnTo>
                    <a:pt x="2" y="8"/>
                  </a:lnTo>
                  <a:lnTo>
                    <a:pt x="1" y="8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3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6" y="16"/>
                  </a:lnTo>
                  <a:lnTo>
                    <a:pt x="4" y="17"/>
                  </a:lnTo>
                  <a:lnTo>
                    <a:pt x="2" y="18"/>
                  </a:lnTo>
                  <a:lnTo>
                    <a:pt x="1" y="19"/>
                  </a:lnTo>
                  <a:lnTo>
                    <a:pt x="1" y="20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4" y="23"/>
                  </a:lnTo>
                  <a:lnTo>
                    <a:pt x="6" y="21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2"/>
                  </a:lnTo>
                  <a:lnTo>
                    <a:pt x="8" y="24"/>
                  </a:lnTo>
                  <a:lnTo>
                    <a:pt x="8" y="25"/>
                  </a:lnTo>
                  <a:lnTo>
                    <a:pt x="10" y="2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20" name="Freeform 1027"/>
            <p:cNvSpPr>
              <a:spLocks/>
            </p:cNvSpPr>
            <p:nvPr/>
          </p:nvSpPr>
          <p:spPr bwMode="auto">
            <a:xfrm>
              <a:off x="6385383" y="3729540"/>
              <a:ext cx="378624" cy="272962"/>
            </a:xfrm>
            <a:custGeom>
              <a:avLst/>
              <a:gdLst>
                <a:gd name="T0" fmla="*/ 2147483646 w 86"/>
                <a:gd name="T1" fmla="*/ 2147483646 h 62"/>
                <a:gd name="T2" fmla="*/ 2147483646 w 86"/>
                <a:gd name="T3" fmla="*/ 2147483646 h 62"/>
                <a:gd name="T4" fmla="*/ 2147483646 w 86"/>
                <a:gd name="T5" fmla="*/ 2147483646 h 62"/>
                <a:gd name="T6" fmla="*/ 2147483646 w 86"/>
                <a:gd name="T7" fmla="*/ 2147483646 h 62"/>
                <a:gd name="T8" fmla="*/ 2147483646 w 86"/>
                <a:gd name="T9" fmla="*/ 2147483646 h 62"/>
                <a:gd name="T10" fmla="*/ 2147483646 w 86"/>
                <a:gd name="T11" fmla="*/ 2147483646 h 62"/>
                <a:gd name="T12" fmla="*/ 2147483646 w 86"/>
                <a:gd name="T13" fmla="*/ 2147483646 h 62"/>
                <a:gd name="T14" fmla="*/ 2147483646 w 86"/>
                <a:gd name="T15" fmla="*/ 2147483646 h 62"/>
                <a:gd name="T16" fmla="*/ 2147483646 w 86"/>
                <a:gd name="T17" fmla="*/ 2147483646 h 62"/>
                <a:gd name="T18" fmla="*/ 2147483646 w 86"/>
                <a:gd name="T19" fmla="*/ 2147483646 h 62"/>
                <a:gd name="T20" fmla="*/ 2147483646 w 86"/>
                <a:gd name="T21" fmla="*/ 2147483646 h 62"/>
                <a:gd name="T22" fmla="*/ 2147483646 w 86"/>
                <a:gd name="T23" fmla="*/ 2147483646 h 62"/>
                <a:gd name="T24" fmla="*/ 2147483646 w 86"/>
                <a:gd name="T25" fmla="*/ 2147483646 h 62"/>
                <a:gd name="T26" fmla="*/ 2147483646 w 86"/>
                <a:gd name="T27" fmla="*/ 2147483646 h 62"/>
                <a:gd name="T28" fmla="*/ 2147483646 w 86"/>
                <a:gd name="T29" fmla="*/ 2147483646 h 62"/>
                <a:gd name="T30" fmla="*/ 2147483646 w 86"/>
                <a:gd name="T31" fmla="*/ 2147483646 h 62"/>
                <a:gd name="T32" fmla="*/ 2147483646 w 86"/>
                <a:gd name="T33" fmla="*/ 2147483646 h 62"/>
                <a:gd name="T34" fmla="*/ 2147483646 w 86"/>
                <a:gd name="T35" fmla="*/ 2147483646 h 62"/>
                <a:gd name="T36" fmla="*/ 2147483646 w 86"/>
                <a:gd name="T37" fmla="*/ 2147483646 h 62"/>
                <a:gd name="T38" fmla="*/ 2147483646 w 86"/>
                <a:gd name="T39" fmla="*/ 2147483646 h 62"/>
                <a:gd name="T40" fmla="*/ 2147483646 w 86"/>
                <a:gd name="T41" fmla="*/ 2147483646 h 62"/>
                <a:gd name="T42" fmla="*/ 2147483646 w 86"/>
                <a:gd name="T43" fmla="*/ 2147483646 h 62"/>
                <a:gd name="T44" fmla="*/ 2147483646 w 86"/>
                <a:gd name="T45" fmla="*/ 2147483646 h 62"/>
                <a:gd name="T46" fmla="*/ 2147483646 w 86"/>
                <a:gd name="T47" fmla="*/ 2147483646 h 62"/>
                <a:gd name="T48" fmla="*/ 2147483646 w 86"/>
                <a:gd name="T49" fmla="*/ 2147483646 h 62"/>
                <a:gd name="T50" fmla="*/ 2147483646 w 86"/>
                <a:gd name="T51" fmla="*/ 2147483646 h 62"/>
                <a:gd name="T52" fmla="*/ 2147483646 w 86"/>
                <a:gd name="T53" fmla="*/ 2147483646 h 62"/>
                <a:gd name="T54" fmla="*/ 2147483646 w 86"/>
                <a:gd name="T55" fmla="*/ 2147483646 h 62"/>
                <a:gd name="T56" fmla="*/ 2147483646 w 86"/>
                <a:gd name="T57" fmla="*/ 2147483646 h 62"/>
                <a:gd name="T58" fmla="*/ 2147483646 w 86"/>
                <a:gd name="T59" fmla="*/ 2147483646 h 62"/>
                <a:gd name="T60" fmla="*/ 2147483646 w 86"/>
                <a:gd name="T61" fmla="*/ 2147483646 h 62"/>
                <a:gd name="T62" fmla="*/ 2147483646 w 86"/>
                <a:gd name="T63" fmla="*/ 2147483646 h 62"/>
                <a:gd name="T64" fmla="*/ 2147483646 w 86"/>
                <a:gd name="T65" fmla="*/ 2147483646 h 62"/>
                <a:gd name="T66" fmla="*/ 2147483646 w 86"/>
                <a:gd name="T67" fmla="*/ 2147483646 h 62"/>
                <a:gd name="T68" fmla="*/ 2147483646 w 86"/>
                <a:gd name="T69" fmla="*/ 2147483646 h 62"/>
                <a:gd name="T70" fmla="*/ 2147483646 w 86"/>
                <a:gd name="T71" fmla="*/ 0 h 62"/>
                <a:gd name="T72" fmla="*/ 2147483646 w 86"/>
                <a:gd name="T73" fmla="*/ 2147483646 h 62"/>
                <a:gd name="T74" fmla="*/ 2147483646 w 86"/>
                <a:gd name="T75" fmla="*/ 2147483646 h 62"/>
                <a:gd name="T76" fmla="*/ 2147483646 w 86"/>
                <a:gd name="T77" fmla="*/ 2147483646 h 62"/>
                <a:gd name="T78" fmla="*/ 0 w 86"/>
                <a:gd name="T79" fmla="*/ 2147483646 h 62"/>
                <a:gd name="T80" fmla="*/ 2147483646 w 86"/>
                <a:gd name="T81" fmla="*/ 2147483646 h 62"/>
                <a:gd name="T82" fmla="*/ 2147483646 w 86"/>
                <a:gd name="T83" fmla="*/ 2147483646 h 62"/>
                <a:gd name="T84" fmla="*/ 2147483646 w 86"/>
                <a:gd name="T85" fmla="*/ 2147483646 h 62"/>
                <a:gd name="T86" fmla="*/ 2147483646 w 86"/>
                <a:gd name="T87" fmla="*/ 2147483646 h 62"/>
                <a:gd name="T88" fmla="*/ 2147483646 w 86"/>
                <a:gd name="T89" fmla="*/ 2147483646 h 62"/>
                <a:gd name="T90" fmla="*/ 2147483646 w 86"/>
                <a:gd name="T91" fmla="*/ 2147483646 h 62"/>
                <a:gd name="T92" fmla="*/ 2147483646 w 86"/>
                <a:gd name="T93" fmla="*/ 2147483646 h 62"/>
                <a:gd name="T94" fmla="*/ 2147483646 w 86"/>
                <a:gd name="T95" fmla="*/ 2147483646 h 62"/>
                <a:gd name="T96" fmla="*/ 2147483646 w 86"/>
                <a:gd name="T97" fmla="*/ 2147483646 h 62"/>
                <a:gd name="T98" fmla="*/ 2147483646 w 86"/>
                <a:gd name="T99" fmla="*/ 2147483646 h 62"/>
                <a:gd name="T100" fmla="*/ 2147483646 w 86"/>
                <a:gd name="T101" fmla="*/ 2147483646 h 62"/>
                <a:gd name="T102" fmla="*/ 2147483646 w 86"/>
                <a:gd name="T103" fmla="*/ 2147483646 h 62"/>
                <a:gd name="T104" fmla="*/ 2147483646 w 86"/>
                <a:gd name="T105" fmla="*/ 2147483646 h 62"/>
                <a:gd name="T106" fmla="*/ 2147483646 w 86"/>
                <a:gd name="T107" fmla="*/ 2147483646 h 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6" h="62">
                  <a:moveTo>
                    <a:pt x="50" y="57"/>
                  </a:moveTo>
                  <a:lnTo>
                    <a:pt x="50" y="57"/>
                  </a:lnTo>
                  <a:lnTo>
                    <a:pt x="50" y="55"/>
                  </a:lnTo>
                  <a:lnTo>
                    <a:pt x="50" y="52"/>
                  </a:lnTo>
                  <a:lnTo>
                    <a:pt x="50" y="51"/>
                  </a:lnTo>
                  <a:lnTo>
                    <a:pt x="51" y="47"/>
                  </a:lnTo>
                  <a:lnTo>
                    <a:pt x="51" y="46"/>
                  </a:lnTo>
                  <a:lnTo>
                    <a:pt x="51" y="45"/>
                  </a:lnTo>
                  <a:lnTo>
                    <a:pt x="49" y="44"/>
                  </a:lnTo>
                  <a:lnTo>
                    <a:pt x="48" y="44"/>
                  </a:lnTo>
                  <a:lnTo>
                    <a:pt x="49" y="42"/>
                  </a:lnTo>
                  <a:lnTo>
                    <a:pt x="50" y="42"/>
                  </a:lnTo>
                  <a:lnTo>
                    <a:pt x="51" y="42"/>
                  </a:lnTo>
                  <a:lnTo>
                    <a:pt x="53" y="42"/>
                  </a:lnTo>
                  <a:lnTo>
                    <a:pt x="54" y="41"/>
                  </a:lnTo>
                  <a:lnTo>
                    <a:pt x="55" y="40"/>
                  </a:lnTo>
                  <a:lnTo>
                    <a:pt x="57" y="40"/>
                  </a:lnTo>
                  <a:lnTo>
                    <a:pt x="59" y="41"/>
                  </a:lnTo>
                  <a:lnTo>
                    <a:pt x="61" y="41"/>
                  </a:lnTo>
                  <a:lnTo>
                    <a:pt x="61" y="40"/>
                  </a:lnTo>
                  <a:lnTo>
                    <a:pt x="62" y="40"/>
                  </a:lnTo>
                  <a:lnTo>
                    <a:pt x="62" y="38"/>
                  </a:lnTo>
                  <a:lnTo>
                    <a:pt x="62" y="36"/>
                  </a:lnTo>
                  <a:lnTo>
                    <a:pt x="62" y="35"/>
                  </a:lnTo>
                  <a:lnTo>
                    <a:pt x="65" y="33"/>
                  </a:lnTo>
                  <a:lnTo>
                    <a:pt x="66" y="32"/>
                  </a:lnTo>
                  <a:lnTo>
                    <a:pt x="65" y="31"/>
                  </a:lnTo>
                  <a:lnTo>
                    <a:pt x="65" y="30"/>
                  </a:lnTo>
                  <a:lnTo>
                    <a:pt x="65" y="29"/>
                  </a:lnTo>
                  <a:lnTo>
                    <a:pt x="66" y="28"/>
                  </a:lnTo>
                  <a:lnTo>
                    <a:pt x="67" y="28"/>
                  </a:lnTo>
                  <a:lnTo>
                    <a:pt x="68" y="29"/>
                  </a:lnTo>
                  <a:lnTo>
                    <a:pt x="69" y="29"/>
                  </a:lnTo>
                  <a:lnTo>
                    <a:pt x="70" y="28"/>
                  </a:lnTo>
                  <a:lnTo>
                    <a:pt x="70" y="27"/>
                  </a:lnTo>
                  <a:lnTo>
                    <a:pt x="72" y="27"/>
                  </a:lnTo>
                  <a:lnTo>
                    <a:pt x="73" y="27"/>
                  </a:lnTo>
                  <a:lnTo>
                    <a:pt x="73" y="26"/>
                  </a:lnTo>
                  <a:lnTo>
                    <a:pt x="77" y="25"/>
                  </a:lnTo>
                  <a:lnTo>
                    <a:pt x="79" y="25"/>
                  </a:lnTo>
                  <a:lnTo>
                    <a:pt x="80" y="26"/>
                  </a:lnTo>
                  <a:lnTo>
                    <a:pt x="81" y="27"/>
                  </a:lnTo>
                  <a:lnTo>
                    <a:pt x="82" y="27"/>
                  </a:lnTo>
                  <a:lnTo>
                    <a:pt x="83" y="27"/>
                  </a:lnTo>
                  <a:lnTo>
                    <a:pt x="84" y="26"/>
                  </a:lnTo>
                  <a:lnTo>
                    <a:pt x="84" y="25"/>
                  </a:lnTo>
                  <a:lnTo>
                    <a:pt x="85" y="23"/>
                  </a:lnTo>
                  <a:lnTo>
                    <a:pt x="86" y="22"/>
                  </a:lnTo>
                  <a:lnTo>
                    <a:pt x="86" y="21"/>
                  </a:lnTo>
                  <a:lnTo>
                    <a:pt x="85" y="21"/>
                  </a:lnTo>
                  <a:lnTo>
                    <a:pt x="84" y="20"/>
                  </a:lnTo>
                  <a:lnTo>
                    <a:pt x="81" y="21"/>
                  </a:lnTo>
                  <a:lnTo>
                    <a:pt x="80" y="20"/>
                  </a:lnTo>
                  <a:lnTo>
                    <a:pt x="79" y="20"/>
                  </a:lnTo>
                  <a:lnTo>
                    <a:pt x="79" y="18"/>
                  </a:lnTo>
                  <a:lnTo>
                    <a:pt x="78" y="18"/>
                  </a:lnTo>
                  <a:lnTo>
                    <a:pt x="76" y="18"/>
                  </a:lnTo>
                  <a:lnTo>
                    <a:pt x="73" y="18"/>
                  </a:lnTo>
                  <a:lnTo>
                    <a:pt x="73" y="17"/>
                  </a:lnTo>
                  <a:lnTo>
                    <a:pt x="72" y="16"/>
                  </a:lnTo>
                  <a:lnTo>
                    <a:pt x="72" y="15"/>
                  </a:lnTo>
                  <a:lnTo>
                    <a:pt x="71" y="14"/>
                  </a:lnTo>
                  <a:lnTo>
                    <a:pt x="69" y="13"/>
                  </a:lnTo>
                  <a:lnTo>
                    <a:pt x="66" y="11"/>
                  </a:lnTo>
                  <a:lnTo>
                    <a:pt x="65" y="11"/>
                  </a:lnTo>
                  <a:lnTo>
                    <a:pt x="62" y="11"/>
                  </a:lnTo>
                  <a:lnTo>
                    <a:pt x="60" y="12"/>
                  </a:lnTo>
                  <a:lnTo>
                    <a:pt x="58" y="14"/>
                  </a:lnTo>
                  <a:lnTo>
                    <a:pt x="55" y="15"/>
                  </a:lnTo>
                  <a:lnTo>
                    <a:pt x="50" y="15"/>
                  </a:lnTo>
                  <a:lnTo>
                    <a:pt x="47" y="15"/>
                  </a:lnTo>
                  <a:lnTo>
                    <a:pt x="46" y="14"/>
                  </a:lnTo>
                  <a:lnTo>
                    <a:pt x="41" y="11"/>
                  </a:lnTo>
                  <a:lnTo>
                    <a:pt x="37" y="10"/>
                  </a:lnTo>
                  <a:lnTo>
                    <a:pt x="36" y="10"/>
                  </a:lnTo>
                  <a:lnTo>
                    <a:pt x="36" y="9"/>
                  </a:lnTo>
                  <a:lnTo>
                    <a:pt x="34" y="9"/>
                  </a:lnTo>
                  <a:lnTo>
                    <a:pt x="33" y="9"/>
                  </a:lnTo>
                  <a:lnTo>
                    <a:pt x="33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7"/>
                  </a:lnTo>
                  <a:lnTo>
                    <a:pt x="30" y="6"/>
                  </a:lnTo>
                  <a:lnTo>
                    <a:pt x="29" y="5"/>
                  </a:lnTo>
                  <a:lnTo>
                    <a:pt x="27" y="5"/>
                  </a:lnTo>
                  <a:lnTo>
                    <a:pt x="27" y="4"/>
                  </a:lnTo>
                  <a:lnTo>
                    <a:pt x="27" y="3"/>
                  </a:lnTo>
                  <a:lnTo>
                    <a:pt x="28" y="2"/>
                  </a:lnTo>
                  <a:lnTo>
                    <a:pt x="26" y="2"/>
                  </a:lnTo>
                  <a:lnTo>
                    <a:pt x="23" y="2"/>
                  </a:lnTo>
                  <a:lnTo>
                    <a:pt x="19" y="1"/>
                  </a:lnTo>
                  <a:lnTo>
                    <a:pt x="17" y="1"/>
                  </a:lnTo>
                  <a:lnTo>
                    <a:pt x="1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4"/>
                  </a:lnTo>
                  <a:lnTo>
                    <a:pt x="4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1" y="14"/>
                  </a:lnTo>
                  <a:lnTo>
                    <a:pt x="3" y="16"/>
                  </a:lnTo>
                  <a:lnTo>
                    <a:pt x="4" y="16"/>
                  </a:lnTo>
                  <a:lnTo>
                    <a:pt x="4" y="17"/>
                  </a:lnTo>
                  <a:lnTo>
                    <a:pt x="4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6" y="22"/>
                  </a:lnTo>
                  <a:lnTo>
                    <a:pt x="6" y="23"/>
                  </a:lnTo>
                  <a:lnTo>
                    <a:pt x="7" y="24"/>
                  </a:lnTo>
                  <a:lnTo>
                    <a:pt x="8" y="26"/>
                  </a:lnTo>
                  <a:lnTo>
                    <a:pt x="9" y="26"/>
                  </a:lnTo>
                  <a:lnTo>
                    <a:pt x="12" y="26"/>
                  </a:lnTo>
                  <a:lnTo>
                    <a:pt x="15" y="27"/>
                  </a:lnTo>
                  <a:lnTo>
                    <a:pt x="16" y="27"/>
                  </a:lnTo>
                  <a:lnTo>
                    <a:pt x="16" y="29"/>
                  </a:lnTo>
                  <a:lnTo>
                    <a:pt x="16" y="31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7" y="36"/>
                  </a:lnTo>
                  <a:lnTo>
                    <a:pt x="18" y="38"/>
                  </a:lnTo>
                  <a:lnTo>
                    <a:pt x="20" y="41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4" y="42"/>
                  </a:lnTo>
                  <a:lnTo>
                    <a:pt x="27" y="41"/>
                  </a:lnTo>
                  <a:lnTo>
                    <a:pt x="29" y="39"/>
                  </a:lnTo>
                  <a:lnTo>
                    <a:pt x="31" y="39"/>
                  </a:lnTo>
                  <a:lnTo>
                    <a:pt x="32" y="39"/>
                  </a:lnTo>
                  <a:lnTo>
                    <a:pt x="33" y="39"/>
                  </a:lnTo>
                  <a:lnTo>
                    <a:pt x="34" y="40"/>
                  </a:lnTo>
                  <a:lnTo>
                    <a:pt x="34" y="41"/>
                  </a:lnTo>
                  <a:lnTo>
                    <a:pt x="34" y="43"/>
                  </a:lnTo>
                  <a:lnTo>
                    <a:pt x="36" y="48"/>
                  </a:lnTo>
                  <a:lnTo>
                    <a:pt x="37" y="54"/>
                  </a:lnTo>
                  <a:lnTo>
                    <a:pt x="38" y="56"/>
                  </a:lnTo>
                  <a:lnTo>
                    <a:pt x="43" y="62"/>
                  </a:lnTo>
                  <a:lnTo>
                    <a:pt x="44" y="62"/>
                  </a:lnTo>
                  <a:lnTo>
                    <a:pt x="45" y="61"/>
                  </a:lnTo>
                  <a:lnTo>
                    <a:pt x="46" y="59"/>
                  </a:lnTo>
                  <a:lnTo>
                    <a:pt x="48" y="57"/>
                  </a:lnTo>
                  <a:lnTo>
                    <a:pt x="50" y="5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21" name="Freeform 1028"/>
            <p:cNvSpPr>
              <a:spLocks/>
            </p:cNvSpPr>
            <p:nvPr/>
          </p:nvSpPr>
          <p:spPr bwMode="auto">
            <a:xfrm>
              <a:off x="6574694" y="2941472"/>
              <a:ext cx="378624" cy="290572"/>
            </a:xfrm>
            <a:custGeom>
              <a:avLst/>
              <a:gdLst>
                <a:gd name="T0" fmla="*/ 2147483646 w 86"/>
                <a:gd name="T1" fmla="*/ 2147483646 h 66"/>
                <a:gd name="T2" fmla="*/ 2147483646 w 86"/>
                <a:gd name="T3" fmla="*/ 2147483646 h 66"/>
                <a:gd name="T4" fmla="*/ 2147483646 w 86"/>
                <a:gd name="T5" fmla="*/ 2147483646 h 66"/>
                <a:gd name="T6" fmla="*/ 2147483646 w 86"/>
                <a:gd name="T7" fmla="*/ 2147483646 h 66"/>
                <a:gd name="T8" fmla="*/ 2147483646 w 86"/>
                <a:gd name="T9" fmla="*/ 2147483646 h 66"/>
                <a:gd name="T10" fmla="*/ 2147483646 w 86"/>
                <a:gd name="T11" fmla="*/ 2147483646 h 66"/>
                <a:gd name="T12" fmla="*/ 2147483646 w 86"/>
                <a:gd name="T13" fmla="*/ 2147483646 h 66"/>
                <a:gd name="T14" fmla="*/ 2147483646 w 86"/>
                <a:gd name="T15" fmla="*/ 2147483646 h 66"/>
                <a:gd name="T16" fmla="*/ 2147483646 w 86"/>
                <a:gd name="T17" fmla="*/ 2147483646 h 66"/>
                <a:gd name="T18" fmla="*/ 2147483646 w 86"/>
                <a:gd name="T19" fmla="*/ 2147483646 h 66"/>
                <a:gd name="T20" fmla="*/ 2147483646 w 86"/>
                <a:gd name="T21" fmla="*/ 2147483646 h 66"/>
                <a:gd name="T22" fmla="*/ 2147483646 w 86"/>
                <a:gd name="T23" fmla="*/ 2147483646 h 66"/>
                <a:gd name="T24" fmla="*/ 2147483646 w 86"/>
                <a:gd name="T25" fmla="*/ 2147483646 h 66"/>
                <a:gd name="T26" fmla="*/ 2147483646 w 86"/>
                <a:gd name="T27" fmla="*/ 2147483646 h 66"/>
                <a:gd name="T28" fmla="*/ 2147483646 w 86"/>
                <a:gd name="T29" fmla="*/ 2147483646 h 66"/>
                <a:gd name="T30" fmla="*/ 2147483646 w 86"/>
                <a:gd name="T31" fmla="*/ 2147483646 h 66"/>
                <a:gd name="T32" fmla="*/ 2147483646 w 86"/>
                <a:gd name="T33" fmla="*/ 2147483646 h 66"/>
                <a:gd name="T34" fmla="*/ 2147483646 w 86"/>
                <a:gd name="T35" fmla="*/ 2147483646 h 66"/>
                <a:gd name="T36" fmla="*/ 2147483646 w 86"/>
                <a:gd name="T37" fmla="*/ 2147483646 h 66"/>
                <a:gd name="T38" fmla="*/ 2147483646 w 86"/>
                <a:gd name="T39" fmla="*/ 2147483646 h 66"/>
                <a:gd name="T40" fmla="*/ 2147483646 w 86"/>
                <a:gd name="T41" fmla="*/ 2147483646 h 66"/>
                <a:gd name="T42" fmla="*/ 2147483646 w 86"/>
                <a:gd name="T43" fmla="*/ 2147483646 h 66"/>
                <a:gd name="T44" fmla="*/ 2147483646 w 86"/>
                <a:gd name="T45" fmla="*/ 2147483646 h 66"/>
                <a:gd name="T46" fmla="*/ 2147483646 w 86"/>
                <a:gd name="T47" fmla="*/ 2147483646 h 66"/>
                <a:gd name="T48" fmla="*/ 2147483646 w 86"/>
                <a:gd name="T49" fmla="*/ 2147483646 h 66"/>
                <a:gd name="T50" fmla="*/ 2147483646 w 86"/>
                <a:gd name="T51" fmla="*/ 2147483646 h 66"/>
                <a:gd name="T52" fmla="*/ 2147483646 w 86"/>
                <a:gd name="T53" fmla="*/ 2147483646 h 66"/>
                <a:gd name="T54" fmla="*/ 2147483646 w 86"/>
                <a:gd name="T55" fmla="*/ 2147483646 h 66"/>
                <a:gd name="T56" fmla="*/ 2147483646 w 86"/>
                <a:gd name="T57" fmla="*/ 2147483646 h 66"/>
                <a:gd name="T58" fmla="*/ 2147483646 w 86"/>
                <a:gd name="T59" fmla="*/ 2147483646 h 66"/>
                <a:gd name="T60" fmla="*/ 2147483646 w 86"/>
                <a:gd name="T61" fmla="*/ 2147483646 h 66"/>
                <a:gd name="T62" fmla="*/ 2147483646 w 86"/>
                <a:gd name="T63" fmla="*/ 2147483646 h 66"/>
                <a:gd name="T64" fmla="*/ 2147483646 w 86"/>
                <a:gd name="T65" fmla="*/ 2147483646 h 66"/>
                <a:gd name="T66" fmla="*/ 2147483646 w 86"/>
                <a:gd name="T67" fmla="*/ 2147483646 h 66"/>
                <a:gd name="T68" fmla="*/ 2147483646 w 86"/>
                <a:gd name="T69" fmla="*/ 2147483646 h 66"/>
                <a:gd name="T70" fmla="*/ 2147483646 w 86"/>
                <a:gd name="T71" fmla="*/ 2147483646 h 66"/>
                <a:gd name="T72" fmla="*/ 2147483646 w 86"/>
                <a:gd name="T73" fmla="*/ 2147483646 h 66"/>
                <a:gd name="T74" fmla="*/ 2147483646 w 86"/>
                <a:gd name="T75" fmla="*/ 2147483646 h 66"/>
                <a:gd name="T76" fmla="*/ 2147483646 w 86"/>
                <a:gd name="T77" fmla="*/ 2147483646 h 66"/>
                <a:gd name="T78" fmla="*/ 2147483646 w 86"/>
                <a:gd name="T79" fmla="*/ 2147483646 h 66"/>
                <a:gd name="T80" fmla="*/ 2147483646 w 86"/>
                <a:gd name="T81" fmla="*/ 2147483646 h 66"/>
                <a:gd name="T82" fmla="*/ 2147483646 w 86"/>
                <a:gd name="T83" fmla="*/ 2147483646 h 66"/>
                <a:gd name="T84" fmla="*/ 2147483646 w 86"/>
                <a:gd name="T85" fmla="*/ 2147483646 h 66"/>
                <a:gd name="T86" fmla="*/ 2147483646 w 86"/>
                <a:gd name="T87" fmla="*/ 2147483646 h 66"/>
                <a:gd name="T88" fmla="*/ 2147483646 w 86"/>
                <a:gd name="T89" fmla="*/ 0 h 66"/>
                <a:gd name="T90" fmla="*/ 2147483646 w 86"/>
                <a:gd name="T91" fmla="*/ 2147483646 h 66"/>
                <a:gd name="T92" fmla="*/ 2147483646 w 86"/>
                <a:gd name="T93" fmla="*/ 2147483646 h 66"/>
                <a:gd name="T94" fmla="*/ 2147483646 w 86"/>
                <a:gd name="T95" fmla="*/ 2147483646 h 66"/>
                <a:gd name="T96" fmla="*/ 2147483646 w 86"/>
                <a:gd name="T97" fmla="*/ 2147483646 h 66"/>
                <a:gd name="T98" fmla="*/ 2147483646 w 86"/>
                <a:gd name="T99" fmla="*/ 2147483646 h 66"/>
                <a:gd name="T100" fmla="*/ 0 w 86"/>
                <a:gd name="T101" fmla="*/ 2147483646 h 66"/>
                <a:gd name="T102" fmla="*/ 0 w 86"/>
                <a:gd name="T103" fmla="*/ 2147483646 h 66"/>
                <a:gd name="T104" fmla="*/ 2147483646 w 86"/>
                <a:gd name="T105" fmla="*/ 2147483646 h 66"/>
                <a:gd name="T106" fmla="*/ 2147483646 w 86"/>
                <a:gd name="T107" fmla="*/ 2147483646 h 66"/>
                <a:gd name="T108" fmla="*/ 2147483646 w 86"/>
                <a:gd name="T109" fmla="*/ 2147483646 h 66"/>
                <a:gd name="T110" fmla="*/ 2147483646 w 86"/>
                <a:gd name="T111" fmla="*/ 2147483646 h 66"/>
                <a:gd name="T112" fmla="*/ 2147483646 w 86"/>
                <a:gd name="T113" fmla="*/ 2147483646 h 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6" h="66">
                  <a:moveTo>
                    <a:pt x="19" y="43"/>
                  </a:moveTo>
                  <a:lnTo>
                    <a:pt x="19" y="44"/>
                  </a:lnTo>
                  <a:lnTo>
                    <a:pt x="15" y="45"/>
                  </a:lnTo>
                  <a:lnTo>
                    <a:pt x="14" y="46"/>
                  </a:lnTo>
                  <a:lnTo>
                    <a:pt x="12" y="48"/>
                  </a:lnTo>
                  <a:lnTo>
                    <a:pt x="13" y="49"/>
                  </a:lnTo>
                  <a:lnTo>
                    <a:pt x="13" y="50"/>
                  </a:lnTo>
                  <a:lnTo>
                    <a:pt x="15" y="50"/>
                  </a:lnTo>
                  <a:lnTo>
                    <a:pt x="14" y="52"/>
                  </a:lnTo>
                  <a:lnTo>
                    <a:pt x="16" y="55"/>
                  </a:lnTo>
                  <a:lnTo>
                    <a:pt x="17" y="55"/>
                  </a:lnTo>
                  <a:lnTo>
                    <a:pt x="16" y="56"/>
                  </a:lnTo>
                  <a:lnTo>
                    <a:pt x="15" y="57"/>
                  </a:lnTo>
                  <a:lnTo>
                    <a:pt x="14" y="57"/>
                  </a:lnTo>
                  <a:lnTo>
                    <a:pt x="14" y="59"/>
                  </a:lnTo>
                  <a:lnTo>
                    <a:pt x="14" y="60"/>
                  </a:lnTo>
                  <a:lnTo>
                    <a:pt x="15" y="60"/>
                  </a:lnTo>
                  <a:lnTo>
                    <a:pt x="16" y="58"/>
                  </a:lnTo>
                  <a:lnTo>
                    <a:pt x="17" y="58"/>
                  </a:lnTo>
                  <a:lnTo>
                    <a:pt x="18" y="58"/>
                  </a:lnTo>
                  <a:lnTo>
                    <a:pt x="19" y="58"/>
                  </a:lnTo>
                  <a:lnTo>
                    <a:pt x="20" y="58"/>
                  </a:lnTo>
                  <a:lnTo>
                    <a:pt x="20" y="57"/>
                  </a:lnTo>
                  <a:lnTo>
                    <a:pt x="21" y="57"/>
                  </a:lnTo>
                  <a:lnTo>
                    <a:pt x="21" y="58"/>
                  </a:lnTo>
                  <a:lnTo>
                    <a:pt x="21" y="59"/>
                  </a:lnTo>
                  <a:lnTo>
                    <a:pt x="20" y="59"/>
                  </a:lnTo>
                  <a:lnTo>
                    <a:pt x="19" y="60"/>
                  </a:lnTo>
                  <a:lnTo>
                    <a:pt x="20" y="61"/>
                  </a:lnTo>
                  <a:lnTo>
                    <a:pt x="20" y="62"/>
                  </a:lnTo>
                  <a:lnTo>
                    <a:pt x="21" y="62"/>
                  </a:lnTo>
                  <a:lnTo>
                    <a:pt x="21" y="61"/>
                  </a:lnTo>
                  <a:lnTo>
                    <a:pt x="23" y="61"/>
                  </a:lnTo>
                  <a:lnTo>
                    <a:pt x="24" y="61"/>
                  </a:lnTo>
                  <a:lnTo>
                    <a:pt x="25" y="61"/>
                  </a:lnTo>
                  <a:lnTo>
                    <a:pt x="26" y="60"/>
                  </a:lnTo>
                  <a:lnTo>
                    <a:pt x="27" y="62"/>
                  </a:lnTo>
                  <a:lnTo>
                    <a:pt x="27" y="61"/>
                  </a:lnTo>
                  <a:lnTo>
                    <a:pt x="27" y="60"/>
                  </a:lnTo>
                  <a:lnTo>
                    <a:pt x="27" y="59"/>
                  </a:lnTo>
                  <a:lnTo>
                    <a:pt x="28" y="59"/>
                  </a:lnTo>
                  <a:lnTo>
                    <a:pt x="28" y="58"/>
                  </a:lnTo>
                  <a:lnTo>
                    <a:pt x="29" y="57"/>
                  </a:lnTo>
                  <a:lnTo>
                    <a:pt x="30" y="58"/>
                  </a:lnTo>
                  <a:lnTo>
                    <a:pt x="30" y="59"/>
                  </a:lnTo>
                  <a:lnTo>
                    <a:pt x="30" y="60"/>
                  </a:lnTo>
                  <a:lnTo>
                    <a:pt x="28" y="61"/>
                  </a:lnTo>
                  <a:lnTo>
                    <a:pt x="29" y="62"/>
                  </a:lnTo>
                  <a:lnTo>
                    <a:pt x="30" y="62"/>
                  </a:lnTo>
                  <a:lnTo>
                    <a:pt x="31" y="61"/>
                  </a:lnTo>
                  <a:lnTo>
                    <a:pt x="32" y="62"/>
                  </a:lnTo>
                  <a:lnTo>
                    <a:pt x="32" y="63"/>
                  </a:lnTo>
                  <a:lnTo>
                    <a:pt x="33" y="64"/>
                  </a:lnTo>
                  <a:lnTo>
                    <a:pt x="33" y="65"/>
                  </a:lnTo>
                  <a:lnTo>
                    <a:pt x="34" y="65"/>
                  </a:lnTo>
                  <a:lnTo>
                    <a:pt x="35" y="65"/>
                  </a:lnTo>
                  <a:lnTo>
                    <a:pt x="37" y="65"/>
                  </a:lnTo>
                  <a:lnTo>
                    <a:pt x="38" y="65"/>
                  </a:lnTo>
                  <a:lnTo>
                    <a:pt x="40" y="66"/>
                  </a:lnTo>
                  <a:lnTo>
                    <a:pt x="41" y="66"/>
                  </a:lnTo>
                  <a:lnTo>
                    <a:pt x="43" y="65"/>
                  </a:lnTo>
                  <a:lnTo>
                    <a:pt x="45" y="64"/>
                  </a:lnTo>
                  <a:lnTo>
                    <a:pt x="46" y="63"/>
                  </a:lnTo>
                  <a:lnTo>
                    <a:pt x="47" y="62"/>
                  </a:lnTo>
                  <a:lnTo>
                    <a:pt x="48" y="61"/>
                  </a:lnTo>
                  <a:lnTo>
                    <a:pt x="50" y="61"/>
                  </a:lnTo>
                  <a:lnTo>
                    <a:pt x="52" y="62"/>
                  </a:lnTo>
                  <a:lnTo>
                    <a:pt x="53" y="62"/>
                  </a:lnTo>
                  <a:lnTo>
                    <a:pt x="54" y="63"/>
                  </a:lnTo>
                  <a:lnTo>
                    <a:pt x="55" y="64"/>
                  </a:lnTo>
                  <a:lnTo>
                    <a:pt x="56" y="63"/>
                  </a:lnTo>
                  <a:lnTo>
                    <a:pt x="57" y="63"/>
                  </a:lnTo>
                  <a:lnTo>
                    <a:pt x="58" y="63"/>
                  </a:lnTo>
                  <a:lnTo>
                    <a:pt x="59" y="65"/>
                  </a:lnTo>
                  <a:lnTo>
                    <a:pt x="59" y="66"/>
                  </a:lnTo>
                  <a:lnTo>
                    <a:pt x="60" y="66"/>
                  </a:lnTo>
                  <a:lnTo>
                    <a:pt x="61" y="66"/>
                  </a:lnTo>
                  <a:lnTo>
                    <a:pt x="61" y="65"/>
                  </a:lnTo>
                  <a:lnTo>
                    <a:pt x="62" y="65"/>
                  </a:lnTo>
                  <a:lnTo>
                    <a:pt x="63" y="65"/>
                  </a:lnTo>
                  <a:lnTo>
                    <a:pt x="64" y="64"/>
                  </a:lnTo>
                  <a:lnTo>
                    <a:pt x="65" y="64"/>
                  </a:lnTo>
                  <a:lnTo>
                    <a:pt x="66" y="65"/>
                  </a:lnTo>
                  <a:lnTo>
                    <a:pt x="67" y="65"/>
                  </a:lnTo>
                  <a:lnTo>
                    <a:pt x="68" y="64"/>
                  </a:lnTo>
                  <a:lnTo>
                    <a:pt x="69" y="62"/>
                  </a:lnTo>
                  <a:lnTo>
                    <a:pt x="70" y="61"/>
                  </a:lnTo>
                  <a:lnTo>
                    <a:pt x="72" y="61"/>
                  </a:lnTo>
                  <a:lnTo>
                    <a:pt x="73" y="61"/>
                  </a:lnTo>
                  <a:lnTo>
                    <a:pt x="74" y="62"/>
                  </a:lnTo>
                  <a:lnTo>
                    <a:pt x="75" y="62"/>
                  </a:lnTo>
                  <a:lnTo>
                    <a:pt x="77" y="62"/>
                  </a:lnTo>
                  <a:lnTo>
                    <a:pt x="78" y="62"/>
                  </a:lnTo>
                  <a:lnTo>
                    <a:pt x="80" y="61"/>
                  </a:lnTo>
                  <a:lnTo>
                    <a:pt x="81" y="61"/>
                  </a:lnTo>
                  <a:lnTo>
                    <a:pt x="81" y="60"/>
                  </a:lnTo>
                  <a:lnTo>
                    <a:pt x="82" y="59"/>
                  </a:lnTo>
                  <a:lnTo>
                    <a:pt x="83" y="58"/>
                  </a:lnTo>
                  <a:lnTo>
                    <a:pt x="84" y="57"/>
                  </a:lnTo>
                  <a:lnTo>
                    <a:pt x="84" y="56"/>
                  </a:lnTo>
                  <a:lnTo>
                    <a:pt x="85" y="55"/>
                  </a:lnTo>
                  <a:lnTo>
                    <a:pt x="86" y="54"/>
                  </a:lnTo>
                  <a:lnTo>
                    <a:pt x="84" y="55"/>
                  </a:lnTo>
                  <a:lnTo>
                    <a:pt x="78" y="58"/>
                  </a:lnTo>
                  <a:lnTo>
                    <a:pt x="76" y="58"/>
                  </a:lnTo>
                  <a:lnTo>
                    <a:pt x="76" y="57"/>
                  </a:lnTo>
                  <a:lnTo>
                    <a:pt x="75" y="54"/>
                  </a:lnTo>
                  <a:lnTo>
                    <a:pt x="74" y="53"/>
                  </a:lnTo>
                  <a:lnTo>
                    <a:pt x="74" y="47"/>
                  </a:lnTo>
                  <a:lnTo>
                    <a:pt x="75" y="46"/>
                  </a:lnTo>
                  <a:lnTo>
                    <a:pt x="75" y="45"/>
                  </a:lnTo>
                  <a:lnTo>
                    <a:pt x="76" y="45"/>
                  </a:lnTo>
                  <a:lnTo>
                    <a:pt x="77" y="45"/>
                  </a:lnTo>
                  <a:lnTo>
                    <a:pt x="77" y="44"/>
                  </a:lnTo>
                  <a:lnTo>
                    <a:pt x="76" y="42"/>
                  </a:lnTo>
                  <a:lnTo>
                    <a:pt x="76" y="38"/>
                  </a:lnTo>
                  <a:lnTo>
                    <a:pt x="75" y="35"/>
                  </a:lnTo>
                  <a:lnTo>
                    <a:pt x="74" y="34"/>
                  </a:lnTo>
                  <a:lnTo>
                    <a:pt x="73" y="32"/>
                  </a:lnTo>
                  <a:lnTo>
                    <a:pt x="71" y="31"/>
                  </a:lnTo>
                  <a:lnTo>
                    <a:pt x="70" y="31"/>
                  </a:lnTo>
                  <a:lnTo>
                    <a:pt x="69" y="30"/>
                  </a:lnTo>
                  <a:lnTo>
                    <a:pt x="67" y="30"/>
                  </a:lnTo>
                  <a:lnTo>
                    <a:pt x="63" y="29"/>
                  </a:lnTo>
                  <a:lnTo>
                    <a:pt x="58" y="29"/>
                  </a:lnTo>
                  <a:lnTo>
                    <a:pt x="54" y="29"/>
                  </a:lnTo>
                  <a:lnTo>
                    <a:pt x="53" y="29"/>
                  </a:lnTo>
                  <a:lnTo>
                    <a:pt x="52" y="28"/>
                  </a:lnTo>
                  <a:lnTo>
                    <a:pt x="53" y="24"/>
                  </a:lnTo>
                  <a:lnTo>
                    <a:pt x="54" y="22"/>
                  </a:lnTo>
                  <a:lnTo>
                    <a:pt x="54" y="21"/>
                  </a:lnTo>
                  <a:lnTo>
                    <a:pt x="54" y="19"/>
                  </a:lnTo>
                  <a:lnTo>
                    <a:pt x="53" y="18"/>
                  </a:lnTo>
                  <a:lnTo>
                    <a:pt x="48" y="18"/>
                  </a:lnTo>
                  <a:lnTo>
                    <a:pt x="46" y="17"/>
                  </a:lnTo>
                  <a:lnTo>
                    <a:pt x="45" y="17"/>
                  </a:lnTo>
                  <a:lnTo>
                    <a:pt x="45" y="16"/>
                  </a:lnTo>
                  <a:lnTo>
                    <a:pt x="43" y="15"/>
                  </a:lnTo>
                  <a:lnTo>
                    <a:pt x="43" y="14"/>
                  </a:lnTo>
                  <a:lnTo>
                    <a:pt x="43" y="12"/>
                  </a:lnTo>
                  <a:lnTo>
                    <a:pt x="44" y="10"/>
                  </a:lnTo>
                  <a:lnTo>
                    <a:pt x="46" y="7"/>
                  </a:lnTo>
                  <a:lnTo>
                    <a:pt x="46" y="5"/>
                  </a:lnTo>
                  <a:lnTo>
                    <a:pt x="45" y="4"/>
                  </a:lnTo>
                  <a:lnTo>
                    <a:pt x="44" y="3"/>
                  </a:lnTo>
                  <a:lnTo>
                    <a:pt x="43" y="2"/>
                  </a:lnTo>
                  <a:lnTo>
                    <a:pt x="43" y="1"/>
                  </a:lnTo>
                  <a:lnTo>
                    <a:pt x="39" y="2"/>
                  </a:lnTo>
                  <a:lnTo>
                    <a:pt x="34" y="1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1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9" y="4"/>
                  </a:lnTo>
                  <a:lnTo>
                    <a:pt x="29" y="5"/>
                  </a:lnTo>
                  <a:lnTo>
                    <a:pt x="29" y="6"/>
                  </a:lnTo>
                  <a:lnTo>
                    <a:pt x="28" y="7"/>
                  </a:lnTo>
                  <a:lnTo>
                    <a:pt x="28" y="9"/>
                  </a:lnTo>
                  <a:lnTo>
                    <a:pt x="29" y="11"/>
                  </a:lnTo>
                  <a:lnTo>
                    <a:pt x="24" y="12"/>
                  </a:lnTo>
                  <a:lnTo>
                    <a:pt x="17" y="12"/>
                  </a:lnTo>
                  <a:lnTo>
                    <a:pt x="12" y="11"/>
                  </a:lnTo>
                  <a:lnTo>
                    <a:pt x="5" y="11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2" y="22"/>
                  </a:lnTo>
                  <a:lnTo>
                    <a:pt x="2" y="23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6" y="26"/>
                  </a:lnTo>
                  <a:lnTo>
                    <a:pt x="8" y="27"/>
                  </a:lnTo>
                  <a:lnTo>
                    <a:pt x="10" y="29"/>
                  </a:lnTo>
                  <a:lnTo>
                    <a:pt x="11" y="30"/>
                  </a:lnTo>
                  <a:lnTo>
                    <a:pt x="11" y="31"/>
                  </a:lnTo>
                  <a:lnTo>
                    <a:pt x="15" y="35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5" y="39"/>
                  </a:lnTo>
                  <a:lnTo>
                    <a:pt x="15" y="41"/>
                  </a:lnTo>
                  <a:lnTo>
                    <a:pt x="16" y="42"/>
                  </a:lnTo>
                  <a:lnTo>
                    <a:pt x="17" y="42"/>
                  </a:lnTo>
                  <a:lnTo>
                    <a:pt x="17" y="43"/>
                  </a:lnTo>
                  <a:lnTo>
                    <a:pt x="19" y="4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22" name="Freeform 1029"/>
            <p:cNvSpPr>
              <a:spLocks/>
            </p:cNvSpPr>
            <p:nvPr/>
          </p:nvSpPr>
          <p:spPr bwMode="auto">
            <a:xfrm>
              <a:off x="6596707" y="3210032"/>
              <a:ext cx="334598" cy="268559"/>
            </a:xfrm>
            <a:custGeom>
              <a:avLst/>
              <a:gdLst>
                <a:gd name="T0" fmla="*/ 2147483646 w 76"/>
                <a:gd name="T1" fmla="*/ 2147483646 h 61"/>
                <a:gd name="T2" fmla="*/ 2147483646 w 76"/>
                <a:gd name="T3" fmla="*/ 2147483646 h 61"/>
                <a:gd name="T4" fmla="*/ 2147483646 w 76"/>
                <a:gd name="T5" fmla="*/ 2147483646 h 61"/>
                <a:gd name="T6" fmla="*/ 2147483646 w 76"/>
                <a:gd name="T7" fmla="*/ 2147483646 h 61"/>
                <a:gd name="T8" fmla="*/ 2147483646 w 76"/>
                <a:gd name="T9" fmla="*/ 2147483646 h 61"/>
                <a:gd name="T10" fmla="*/ 2147483646 w 76"/>
                <a:gd name="T11" fmla="*/ 2147483646 h 61"/>
                <a:gd name="T12" fmla="*/ 2147483646 w 76"/>
                <a:gd name="T13" fmla="*/ 2147483646 h 61"/>
                <a:gd name="T14" fmla="*/ 2147483646 w 76"/>
                <a:gd name="T15" fmla="*/ 2147483646 h 61"/>
                <a:gd name="T16" fmla="*/ 2147483646 w 76"/>
                <a:gd name="T17" fmla="*/ 2147483646 h 61"/>
                <a:gd name="T18" fmla="*/ 2147483646 w 76"/>
                <a:gd name="T19" fmla="*/ 2147483646 h 61"/>
                <a:gd name="T20" fmla="*/ 2147483646 w 76"/>
                <a:gd name="T21" fmla="*/ 2147483646 h 61"/>
                <a:gd name="T22" fmla="*/ 2147483646 w 76"/>
                <a:gd name="T23" fmla="*/ 2147483646 h 61"/>
                <a:gd name="T24" fmla="*/ 2147483646 w 76"/>
                <a:gd name="T25" fmla="*/ 2147483646 h 61"/>
                <a:gd name="T26" fmla="*/ 2147483646 w 76"/>
                <a:gd name="T27" fmla="*/ 2147483646 h 61"/>
                <a:gd name="T28" fmla="*/ 2147483646 w 76"/>
                <a:gd name="T29" fmla="*/ 2147483646 h 61"/>
                <a:gd name="T30" fmla="*/ 2147483646 w 76"/>
                <a:gd name="T31" fmla="*/ 2147483646 h 61"/>
                <a:gd name="T32" fmla="*/ 2147483646 w 76"/>
                <a:gd name="T33" fmla="*/ 2147483646 h 61"/>
                <a:gd name="T34" fmla="*/ 2147483646 w 76"/>
                <a:gd name="T35" fmla="*/ 2147483646 h 61"/>
                <a:gd name="T36" fmla="*/ 2147483646 w 76"/>
                <a:gd name="T37" fmla="*/ 2147483646 h 61"/>
                <a:gd name="T38" fmla="*/ 2147483646 w 76"/>
                <a:gd name="T39" fmla="*/ 2147483646 h 61"/>
                <a:gd name="T40" fmla="*/ 2147483646 w 76"/>
                <a:gd name="T41" fmla="*/ 2147483646 h 61"/>
                <a:gd name="T42" fmla="*/ 2147483646 w 76"/>
                <a:gd name="T43" fmla="*/ 2147483646 h 61"/>
                <a:gd name="T44" fmla="*/ 2147483646 w 76"/>
                <a:gd name="T45" fmla="*/ 2147483646 h 61"/>
                <a:gd name="T46" fmla="*/ 2147483646 w 76"/>
                <a:gd name="T47" fmla="*/ 2147483646 h 61"/>
                <a:gd name="T48" fmla="*/ 2147483646 w 76"/>
                <a:gd name="T49" fmla="*/ 2147483646 h 61"/>
                <a:gd name="T50" fmla="*/ 2147483646 w 76"/>
                <a:gd name="T51" fmla="*/ 2147483646 h 61"/>
                <a:gd name="T52" fmla="*/ 2147483646 w 76"/>
                <a:gd name="T53" fmla="*/ 2147483646 h 61"/>
                <a:gd name="T54" fmla="*/ 2147483646 w 76"/>
                <a:gd name="T55" fmla="*/ 2147483646 h 61"/>
                <a:gd name="T56" fmla="*/ 2147483646 w 76"/>
                <a:gd name="T57" fmla="*/ 2147483646 h 61"/>
                <a:gd name="T58" fmla="*/ 2147483646 w 76"/>
                <a:gd name="T59" fmla="*/ 2147483646 h 61"/>
                <a:gd name="T60" fmla="*/ 2147483646 w 76"/>
                <a:gd name="T61" fmla="*/ 2147483646 h 61"/>
                <a:gd name="T62" fmla="*/ 2147483646 w 76"/>
                <a:gd name="T63" fmla="*/ 2147483646 h 61"/>
                <a:gd name="T64" fmla="*/ 2147483646 w 76"/>
                <a:gd name="T65" fmla="*/ 2147483646 h 61"/>
                <a:gd name="T66" fmla="*/ 2147483646 w 76"/>
                <a:gd name="T67" fmla="*/ 2147483646 h 61"/>
                <a:gd name="T68" fmla="*/ 2147483646 w 76"/>
                <a:gd name="T69" fmla="*/ 2147483646 h 61"/>
                <a:gd name="T70" fmla="*/ 2147483646 w 76"/>
                <a:gd name="T71" fmla="*/ 2147483646 h 61"/>
                <a:gd name="T72" fmla="*/ 2147483646 w 76"/>
                <a:gd name="T73" fmla="*/ 2147483646 h 61"/>
                <a:gd name="T74" fmla="*/ 2147483646 w 76"/>
                <a:gd name="T75" fmla="*/ 0 h 61"/>
                <a:gd name="T76" fmla="*/ 2147483646 w 76"/>
                <a:gd name="T77" fmla="*/ 2147483646 h 61"/>
                <a:gd name="T78" fmla="*/ 2147483646 w 76"/>
                <a:gd name="T79" fmla="*/ 2147483646 h 61"/>
                <a:gd name="T80" fmla="*/ 2147483646 w 76"/>
                <a:gd name="T81" fmla="*/ 2147483646 h 61"/>
                <a:gd name="T82" fmla="*/ 2147483646 w 76"/>
                <a:gd name="T83" fmla="*/ 2147483646 h 61"/>
                <a:gd name="T84" fmla="*/ 2147483646 w 76"/>
                <a:gd name="T85" fmla="*/ 2147483646 h 61"/>
                <a:gd name="T86" fmla="*/ 2147483646 w 76"/>
                <a:gd name="T87" fmla="*/ 2147483646 h 61"/>
                <a:gd name="T88" fmla="*/ 2147483646 w 76"/>
                <a:gd name="T89" fmla="*/ 2147483646 h 61"/>
                <a:gd name="T90" fmla="*/ 2147483646 w 76"/>
                <a:gd name="T91" fmla="*/ 2147483646 h 61"/>
                <a:gd name="T92" fmla="*/ 2147483646 w 76"/>
                <a:gd name="T93" fmla="*/ 2147483646 h 61"/>
                <a:gd name="T94" fmla="*/ 2147483646 w 76"/>
                <a:gd name="T95" fmla="*/ 2147483646 h 61"/>
                <a:gd name="T96" fmla="*/ 0 w 76"/>
                <a:gd name="T97" fmla="*/ 2147483646 h 61"/>
                <a:gd name="T98" fmla="*/ 2147483646 w 76"/>
                <a:gd name="T99" fmla="*/ 2147483646 h 61"/>
                <a:gd name="T100" fmla="*/ 2147483646 w 76"/>
                <a:gd name="T101" fmla="*/ 2147483646 h 61"/>
                <a:gd name="T102" fmla="*/ 2147483646 w 76"/>
                <a:gd name="T103" fmla="*/ 2147483646 h 6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6" h="61">
                  <a:moveTo>
                    <a:pt x="4" y="35"/>
                  </a:moveTo>
                  <a:lnTo>
                    <a:pt x="5" y="35"/>
                  </a:lnTo>
                  <a:lnTo>
                    <a:pt x="8" y="35"/>
                  </a:lnTo>
                  <a:lnTo>
                    <a:pt x="10" y="35"/>
                  </a:lnTo>
                  <a:lnTo>
                    <a:pt x="11" y="35"/>
                  </a:lnTo>
                  <a:lnTo>
                    <a:pt x="12" y="35"/>
                  </a:lnTo>
                  <a:lnTo>
                    <a:pt x="13" y="35"/>
                  </a:lnTo>
                  <a:lnTo>
                    <a:pt x="16" y="35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40"/>
                  </a:lnTo>
                  <a:lnTo>
                    <a:pt x="17" y="40"/>
                  </a:lnTo>
                  <a:lnTo>
                    <a:pt x="17" y="41"/>
                  </a:lnTo>
                  <a:lnTo>
                    <a:pt x="16" y="42"/>
                  </a:lnTo>
                  <a:lnTo>
                    <a:pt x="16" y="43"/>
                  </a:lnTo>
                  <a:lnTo>
                    <a:pt x="17" y="44"/>
                  </a:lnTo>
                  <a:lnTo>
                    <a:pt x="17" y="45"/>
                  </a:lnTo>
                  <a:lnTo>
                    <a:pt x="17" y="46"/>
                  </a:lnTo>
                  <a:lnTo>
                    <a:pt x="16" y="47"/>
                  </a:lnTo>
                  <a:lnTo>
                    <a:pt x="16" y="49"/>
                  </a:lnTo>
                  <a:lnTo>
                    <a:pt x="16" y="50"/>
                  </a:lnTo>
                  <a:lnTo>
                    <a:pt x="17" y="51"/>
                  </a:lnTo>
                  <a:lnTo>
                    <a:pt x="18" y="51"/>
                  </a:lnTo>
                  <a:lnTo>
                    <a:pt x="21" y="51"/>
                  </a:lnTo>
                  <a:lnTo>
                    <a:pt x="23" y="50"/>
                  </a:lnTo>
                  <a:lnTo>
                    <a:pt x="25" y="50"/>
                  </a:lnTo>
                  <a:lnTo>
                    <a:pt x="26" y="49"/>
                  </a:lnTo>
                  <a:lnTo>
                    <a:pt x="29" y="49"/>
                  </a:lnTo>
                  <a:lnTo>
                    <a:pt x="30" y="50"/>
                  </a:lnTo>
                  <a:lnTo>
                    <a:pt x="30" y="52"/>
                  </a:lnTo>
                  <a:lnTo>
                    <a:pt x="30" y="54"/>
                  </a:lnTo>
                  <a:lnTo>
                    <a:pt x="30" y="56"/>
                  </a:lnTo>
                  <a:lnTo>
                    <a:pt x="28" y="58"/>
                  </a:lnTo>
                  <a:lnTo>
                    <a:pt x="28" y="59"/>
                  </a:lnTo>
                  <a:lnTo>
                    <a:pt x="28" y="60"/>
                  </a:lnTo>
                  <a:lnTo>
                    <a:pt x="30" y="60"/>
                  </a:lnTo>
                  <a:lnTo>
                    <a:pt x="33" y="60"/>
                  </a:lnTo>
                  <a:lnTo>
                    <a:pt x="35" y="61"/>
                  </a:lnTo>
                  <a:lnTo>
                    <a:pt x="36" y="61"/>
                  </a:lnTo>
                  <a:lnTo>
                    <a:pt x="37" y="61"/>
                  </a:lnTo>
                  <a:lnTo>
                    <a:pt x="37" y="60"/>
                  </a:lnTo>
                  <a:lnTo>
                    <a:pt x="36" y="58"/>
                  </a:lnTo>
                  <a:lnTo>
                    <a:pt x="35" y="58"/>
                  </a:lnTo>
                  <a:lnTo>
                    <a:pt x="35" y="57"/>
                  </a:lnTo>
                  <a:lnTo>
                    <a:pt x="36" y="56"/>
                  </a:lnTo>
                  <a:lnTo>
                    <a:pt x="37" y="56"/>
                  </a:lnTo>
                  <a:lnTo>
                    <a:pt x="39" y="57"/>
                  </a:lnTo>
                  <a:lnTo>
                    <a:pt x="40" y="58"/>
                  </a:lnTo>
                  <a:lnTo>
                    <a:pt x="41" y="58"/>
                  </a:lnTo>
                  <a:lnTo>
                    <a:pt x="42" y="57"/>
                  </a:lnTo>
                  <a:lnTo>
                    <a:pt x="43" y="56"/>
                  </a:lnTo>
                  <a:lnTo>
                    <a:pt x="44" y="56"/>
                  </a:lnTo>
                  <a:lnTo>
                    <a:pt x="46" y="56"/>
                  </a:lnTo>
                  <a:lnTo>
                    <a:pt x="48" y="56"/>
                  </a:lnTo>
                  <a:lnTo>
                    <a:pt x="50" y="56"/>
                  </a:lnTo>
                  <a:lnTo>
                    <a:pt x="51" y="54"/>
                  </a:lnTo>
                  <a:lnTo>
                    <a:pt x="53" y="52"/>
                  </a:lnTo>
                  <a:lnTo>
                    <a:pt x="54" y="50"/>
                  </a:lnTo>
                  <a:lnTo>
                    <a:pt x="57" y="48"/>
                  </a:lnTo>
                  <a:lnTo>
                    <a:pt x="58" y="48"/>
                  </a:lnTo>
                  <a:lnTo>
                    <a:pt x="59" y="46"/>
                  </a:lnTo>
                  <a:lnTo>
                    <a:pt x="60" y="46"/>
                  </a:lnTo>
                  <a:lnTo>
                    <a:pt x="60" y="47"/>
                  </a:lnTo>
                  <a:lnTo>
                    <a:pt x="60" y="48"/>
                  </a:lnTo>
                  <a:lnTo>
                    <a:pt x="60" y="49"/>
                  </a:lnTo>
                  <a:lnTo>
                    <a:pt x="61" y="50"/>
                  </a:lnTo>
                  <a:lnTo>
                    <a:pt x="65" y="50"/>
                  </a:lnTo>
                  <a:lnTo>
                    <a:pt x="65" y="48"/>
                  </a:lnTo>
                  <a:lnTo>
                    <a:pt x="66" y="48"/>
                  </a:lnTo>
                  <a:lnTo>
                    <a:pt x="67" y="47"/>
                  </a:lnTo>
                  <a:lnTo>
                    <a:pt x="68" y="48"/>
                  </a:lnTo>
                  <a:lnTo>
                    <a:pt x="69" y="47"/>
                  </a:lnTo>
                  <a:lnTo>
                    <a:pt x="70" y="46"/>
                  </a:lnTo>
                  <a:lnTo>
                    <a:pt x="71" y="45"/>
                  </a:lnTo>
                  <a:lnTo>
                    <a:pt x="74" y="44"/>
                  </a:lnTo>
                  <a:lnTo>
                    <a:pt x="76" y="43"/>
                  </a:lnTo>
                  <a:lnTo>
                    <a:pt x="75" y="42"/>
                  </a:lnTo>
                  <a:lnTo>
                    <a:pt x="75" y="40"/>
                  </a:lnTo>
                  <a:lnTo>
                    <a:pt x="76" y="39"/>
                  </a:lnTo>
                  <a:lnTo>
                    <a:pt x="76" y="38"/>
                  </a:lnTo>
                  <a:lnTo>
                    <a:pt x="75" y="38"/>
                  </a:lnTo>
                  <a:lnTo>
                    <a:pt x="73" y="37"/>
                  </a:lnTo>
                  <a:lnTo>
                    <a:pt x="72" y="36"/>
                  </a:lnTo>
                  <a:lnTo>
                    <a:pt x="70" y="32"/>
                  </a:lnTo>
                  <a:lnTo>
                    <a:pt x="69" y="30"/>
                  </a:lnTo>
                  <a:lnTo>
                    <a:pt x="68" y="29"/>
                  </a:lnTo>
                  <a:lnTo>
                    <a:pt x="67" y="29"/>
                  </a:lnTo>
                  <a:lnTo>
                    <a:pt x="66" y="29"/>
                  </a:lnTo>
                  <a:lnTo>
                    <a:pt x="66" y="30"/>
                  </a:lnTo>
                  <a:lnTo>
                    <a:pt x="65" y="30"/>
                  </a:lnTo>
                  <a:lnTo>
                    <a:pt x="64" y="30"/>
                  </a:lnTo>
                  <a:lnTo>
                    <a:pt x="64" y="29"/>
                  </a:lnTo>
                  <a:lnTo>
                    <a:pt x="64" y="28"/>
                  </a:lnTo>
                  <a:lnTo>
                    <a:pt x="62" y="28"/>
                  </a:lnTo>
                  <a:lnTo>
                    <a:pt x="61" y="27"/>
                  </a:lnTo>
                  <a:lnTo>
                    <a:pt x="61" y="25"/>
                  </a:lnTo>
                  <a:lnTo>
                    <a:pt x="59" y="23"/>
                  </a:lnTo>
                  <a:lnTo>
                    <a:pt x="57" y="21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57" y="16"/>
                  </a:lnTo>
                  <a:lnTo>
                    <a:pt x="56" y="16"/>
                  </a:lnTo>
                  <a:lnTo>
                    <a:pt x="55" y="16"/>
                  </a:lnTo>
                  <a:lnTo>
                    <a:pt x="55" y="17"/>
                  </a:lnTo>
                  <a:lnTo>
                    <a:pt x="53" y="19"/>
                  </a:lnTo>
                  <a:lnTo>
                    <a:pt x="52" y="20"/>
                  </a:lnTo>
                  <a:lnTo>
                    <a:pt x="50" y="19"/>
                  </a:lnTo>
                  <a:lnTo>
                    <a:pt x="49" y="18"/>
                  </a:lnTo>
                  <a:lnTo>
                    <a:pt x="49" y="16"/>
                  </a:lnTo>
                  <a:lnTo>
                    <a:pt x="50" y="16"/>
                  </a:lnTo>
                  <a:lnTo>
                    <a:pt x="50" y="15"/>
                  </a:lnTo>
                  <a:lnTo>
                    <a:pt x="51" y="14"/>
                  </a:lnTo>
                  <a:lnTo>
                    <a:pt x="53" y="13"/>
                  </a:lnTo>
                  <a:lnTo>
                    <a:pt x="55" y="12"/>
                  </a:lnTo>
                  <a:lnTo>
                    <a:pt x="56" y="12"/>
                  </a:lnTo>
                  <a:lnTo>
                    <a:pt x="56" y="11"/>
                  </a:lnTo>
                  <a:lnTo>
                    <a:pt x="56" y="9"/>
                  </a:lnTo>
                  <a:lnTo>
                    <a:pt x="56" y="8"/>
                  </a:lnTo>
                  <a:lnTo>
                    <a:pt x="56" y="7"/>
                  </a:lnTo>
                  <a:lnTo>
                    <a:pt x="55" y="7"/>
                  </a:lnTo>
                  <a:lnTo>
                    <a:pt x="54" y="8"/>
                  </a:lnTo>
                  <a:lnTo>
                    <a:pt x="53" y="9"/>
                  </a:lnTo>
                  <a:lnTo>
                    <a:pt x="52" y="9"/>
                  </a:lnTo>
                  <a:lnTo>
                    <a:pt x="50" y="8"/>
                  </a:lnTo>
                  <a:lnTo>
                    <a:pt x="50" y="7"/>
                  </a:lnTo>
                  <a:lnTo>
                    <a:pt x="50" y="6"/>
                  </a:lnTo>
                  <a:lnTo>
                    <a:pt x="50" y="4"/>
                  </a:lnTo>
                  <a:lnTo>
                    <a:pt x="50" y="3"/>
                  </a:lnTo>
                  <a:lnTo>
                    <a:pt x="49" y="2"/>
                  </a:lnTo>
                  <a:lnTo>
                    <a:pt x="48" y="1"/>
                  </a:lnTo>
                  <a:lnTo>
                    <a:pt x="47" y="1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42" y="1"/>
                  </a:lnTo>
                  <a:lnTo>
                    <a:pt x="41" y="2"/>
                  </a:lnTo>
                  <a:lnTo>
                    <a:pt x="40" y="3"/>
                  </a:lnTo>
                  <a:lnTo>
                    <a:pt x="38" y="4"/>
                  </a:lnTo>
                  <a:lnTo>
                    <a:pt x="36" y="5"/>
                  </a:lnTo>
                  <a:lnTo>
                    <a:pt x="35" y="5"/>
                  </a:lnTo>
                  <a:lnTo>
                    <a:pt x="33" y="4"/>
                  </a:lnTo>
                  <a:lnTo>
                    <a:pt x="32" y="4"/>
                  </a:lnTo>
                  <a:lnTo>
                    <a:pt x="30" y="4"/>
                  </a:lnTo>
                  <a:lnTo>
                    <a:pt x="29" y="5"/>
                  </a:lnTo>
                  <a:lnTo>
                    <a:pt x="29" y="6"/>
                  </a:lnTo>
                  <a:lnTo>
                    <a:pt x="29" y="7"/>
                  </a:lnTo>
                  <a:lnTo>
                    <a:pt x="29" y="9"/>
                  </a:lnTo>
                  <a:lnTo>
                    <a:pt x="28" y="9"/>
                  </a:lnTo>
                  <a:lnTo>
                    <a:pt x="27" y="9"/>
                  </a:lnTo>
                  <a:lnTo>
                    <a:pt x="26" y="8"/>
                  </a:lnTo>
                  <a:lnTo>
                    <a:pt x="25" y="9"/>
                  </a:lnTo>
                  <a:lnTo>
                    <a:pt x="24" y="9"/>
                  </a:lnTo>
                  <a:lnTo>
                    <a:pt x="20" y="9"/>
                  </a:lnTo>
                  <a:lnTo>
                    <a:pt x="18" y="9"/>
                  </a:lnTo>
                  <a:lnTo>
                    <a:pt x="17" y="9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5" y="12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10" y="12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1" y="16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1" y="18"/>
                  </a:lnTo>
                  <a:lnTo>
                    <a:pt x="1" y="20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1" y="24"/>
                  </a:lnTo>
                  <a:lnTo>
                    <a:pt x="4" y="24"/>
                  </a:lnTo>
                  <a:lnTo>
                    <a:pt x="3" y="25"/>
                  </a:lnTo>
                  <a:lnTo>
                    <a:pt x="3" y="27"/>
                  </a:lnTo>
                  <a:lnTo>
                    <a:pt x="3" y="31"/>
                  </a:lnTo>
                  <a:lnTo>
                    <a:pt x="4" y="32"/>
                  </a:lnTo>
                  <a:lnTo>
                    <a:pt x="4" y="33"/>
                  </a:lnTo>
                  <a:lnTo>
                    <a:pt x="4" y="3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23" name="Freeform 1030"/>
            <p:cNvSpPr>
              <a:spLocks/>
            </p:cNvSpPr>
            <p:nvPr/>
          </p:nvSpPr>
          <p:spPr bwMode="auto">
            <a:xfrm>
              <a:off x="6675955" y="3399344"/>
              <a:ext cx="339001" cy="299377"/>
            </a:xfrm>
            <a:custGeom>
              <a:avLst/>
              <a:gdLst>
                <a:gd name="T0" fmla="*/ 2147483646 w 77"/>
                <a:gd name="T1" fmla="*/ 2147483646 h 68"/>
                <a:gd name="T2" fmla="*/ 2147483646 w 77"/>
                <a:gd name="T3" fmla="*/ 2147483646 h 68"/>
                <a:gd name="T4" fmla="*/ 2147483646 w 77"/>
                <a:gd name="T5" fmla="*/ 2147483646 h 68"/>
                <a:gd name="T6" fmla="*/ 2147483646 w 77"/>
                <a:gd name="T7" fmla="*/ 2147483646 h 68"/>
                <a:gd name="T8" fmla="*/ 2147483646 w 77"/>
                <a:gd name="T9" fmla="*/ 2147483646 h 68"/>
                <a:gd name="T10" fmla="*/ 2147483646 w 77"/>
                <a:gd name="T11" fmla="*/ 2147483646 h 68"/>
                <a:gd name="T12" fmla="*/ 2147483646 w 77"/>
                <a:gd name="T13" fmla="*/ 2147483646 h 68"/>
                <a:gd name="T14" fmla="*/ 2147483646 w 77"/>
                <a:gd name="T15" fmla="*/ 2147483646 h 68"/>
                <a:gd name="T16" fmla="*/ 2147483646 w 77"/>
                <a:gd name="T17" fmla="*/ 2147483646 h 68"/>
                <a:gd name="T18" fmla="*/ 2147483646 w 77"/>
                <a:gd name="T19" fmla="*/ 2147483646 h 68"/>
                <a:gd name="T20" fmla="*/ 2147483646 w 77"/>
                <a:gd name="T21" fmla="*/ 2147483646 h 68"/>
                <a:gd name="T22" fmla="*/ 2147483646 w 77"/>
                <a:gd name="T23" fmla="*/ 2147483646 h 68"/>
                <a:gd name="T24" fmla="*/ 2147483646 w 77"/>
                <a:gd name="T25" fmla="*/ 2147483646 h 68"/>
                <a:gd name="T26" fmla="*/ 2147483646 w 77"/>
                <a:gd name="T27" fmla="*/ 0 h 68"/>
                <a:gd name="T28" fmla="*/ 2147483646 w 77"/>
                <a:gd name="T29" fmla="*/ 2147483646 h 68"/>
                <a:gd name="T30" fmla="*/ 2147483646 w 77"/>
                <a:gd name="T31" fmla="*/ 2147483646 h 68"/>
                <a:gd name="T32" fmla="*/ 2147483646 w 77"/>
                <a:gd name="T33" fmla="*/ 2147483646 h 68"/>
                <a:gd name="T34" fmla="*/ 2147483646 w 77"/>
                <a:gd name="T35" fmla="*/ 2147483646 h 68"/>
                <a:gd name="T36" fmla="*/ 2147483646 w 77"/>
                <a:gd name="T37" fmla="*/ 2147483646 h 68"/>
                <a:gd name="T38" fmla="*/ 2147483646 w 77"/>
                <a:gd name="T39" fmla="*/ 2147483646 h 68"/>
                <a:gd name="T40" fmla="*/ 2147483646 w 77"/>
                <a:gd name="T41" fmla="*/ 2147483646 h 68"/>
                <a:gd name="T42" fmla="*/ 2147483646 w 77"/>
                <a:gd name="T43" fmla="*/ 2147483646 h 68"/>
                <a:gd name="T44" fmla="*/ 2147483646 w 77"/>
                <a:gd name="T45" fmla="*/ 2147483646 h 68"/>
                <a:gd name="T46" fmla="*/ 2147483646 w 77"/>
                <a:gd name="T47" fmla="*/ 2147483646 h 68"/>
                <a:gd name="T48" fmla="*/ 2147483646 w 77"/>
                <a:gd name="T49" fmla="*/ 2147483646 h 68"/>
                <a:gd name="T50" fmla="*/ 2147483646 w 77"/>
                <a:gd name="T51" fmla="*/ 2147483646 h 68"/>
                <a:gd name="T52" fmla="*/ 2147483646 w 77"/>
                <a:gd name="T53" fmla="*/ 2147483646 h 68"/>
                <a:gd name="T54" fmla="*/ 2147483646 w 77"/>
                <a:gd name="T55" fmla="*/ 2147483646 h 68"/>
                <a:gd name="T56" fmla="*/ 2147483646 w 77"/>
                <a:gd name="T57" fmla="*/ 2147483646 h 68"/>
                <a:gd name="T58" fmla="*/ 2147483646 w 77"/>
                <a:gd name="T59" fmla="*/ 2147483646 h 68"/>
                <a:gd name="T60" fmla="*/ 2147483646 w 77"/>
                <a:gd name="T61" fmla="*/ 2147483646 h 68"/>
                <a:gd name="T62" fmla="*/ 0 w 77"/>
                <a:gd name="T63" fmla="*/ 2147483646 h 68"/>
                <a:gd name="T64" fmla="*/ 2147483646 w 77"/>
                <a:gd name="T65" fmla="*/ 2147483646 h 68"/>
                <a:gd name="T66" fmla="*/ 2147483646 w 77"/>
                <a:gd name="T67" fmla="*/ 2147483646 h 68"/>
                <a:gd name="T68" fmla="*/ 2147483646 w 77"/>
                <a:gd name="T69" fmla="*/ 2147483646 h 68"/>
                <a:gd name="T70" fmla="*/ 2147483646 w 77"/>
                <a:gd name="T71" fmla="*/ 2147483646 h 68"/>
                <a:gd name="T72" fmla="*/ 2147483646 w 77"/>
                <a:gd name="T73" fmla="*/ 2147483646 h 68"/>
                <a:gd name="T74" fmla="*/ 2147483646 w 77"/>
                <a:gd name="T75" fmla="*/ 2147483646 h 68"/>
                <a:gd name="T76" fmla="*/ 2147483646 w 77"/>
                <a:gd name="T77" fmla="*/ 2147483646 h 68"/>
                <a:gd name="T78" fmla="*/ 2147483646 w 77"/>
                <a:gd name="T79" fmla="*/ 2147483646 h 68"/>
                <a:gd name="T80" fmla="*/ 2147483646 w 77"/>
                <a:gd name="T81" fmla="*/ 2147483646 h 68"/>
                <a:gd name="T82" fmla="*/ 2147483646 w 77"/>
                <a:gd name="T83" fmla="*/ 2147483646 h 68"/>
                <a:gd name="T84" fmla="*/ 2147483646 w 77"/>
                <a:gd name="T85" fmla="*/ 2147483646 h 68"/>
                <a:gd name="T86" fmla="*/ 2147483646 w 77"/>
                <a:gd name="T87" fmla="*/ 2147483646 h 68"/>
                <a:gd name="T88" fmla="*/ 2147483646 w 77"/>
                <a:gd name="T89" fmla="*/ 2147483646 h 68"/>
                <a:gd name="T90" fmla="*/ 2147483646 w 77"/>
                <a:gd name="T91" fmla="*/ 2147483646 h 68"/>
                <a:gd name="T92" fmla="*/ 2147483646 w 77"/>
                <a:gd name="T93" fmla="*/ 2147483646 h 68"/>
                <a:gd name="T94" fmla="*/ 2147483646 w 77"/>
                <a:gd name="T95" fmla="*/ 2147483646 h 6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77" h="68">
                  <a:moveTo>
                    <a:pt x="52" y="57"/>
                  </a:moveTo>
                  <a:lnTo>
                    <a:pt x="52" y="56"/>
                  </a:lnTo>
                  <a:lnTo>
                    <a:pt x="53" y="56"/>
                  </a:lnTo>
                  <a:lnTo>
                    <a:pt x="53" y="55"/>
                  </a:lnTo>
                  <a:lnTo>
                    <a:pt x="54" y="52"/>
                  </a:lnTo>
                  <a:lnTo>
                    <a:pt x="57" y="50"/>
                  </a:lnTo>
                  <a:lnTo>
                    <a:pt x="59" y="48"/>
                  </a:lnTo>
                  <a:lnTo>
                    <a:pt x="60" y="48"/>
                  </a:lnTo>
                  <a:lnTo>
                    <a:pt x="63" y="47"/>
                  </a:lnTo>
                  <a:lnTo>
                    <a:pt x="65" y="46"/>
                  </a:lnTo>
                  <a:lnTo>
                    <a:pt x="66" y="44"/>
                  </a:lnTo>
                  <a:lnTo>
                    <a:pt x="66" y="41"/>
                  </a:lnTo>
                  <a:lnTo>
                    <a:pt x="66" y="40"/>
                  </a:lnTo>
                  <a:lnTo>
                    <a:pt x="67" y="39"/>
                  </a:lnTo>
                  <a:lnTo>
                    <a:pt x="68" y="37"/>
                  </a:lnTo>
                  <a:lnTo>
                    <a:pt x="69" y="38"/>
                  </a:lnTo>
                  <a:lnTo>
                    <a:pt x="72" y="37"/>
                  </a:lnTo>
                  <a:lnTo>
                    <a:pt x="73" y="38"/>
                  </a:lnTo>
                  <a:lnTo>
                    <a:pt x="74" y="38"/>
                  </a:lnTo>
                  <a:lnTo>
                    <a:pt x="75" y="37"/>
                  </a:lnTo>
                  <a:lnTo>
                    <a:pt x="76" y="36"/>
                  </a:lnTo>
                  <a:lnTo>
                    <a:pt x="77" y="34"/>
                  </a:lnTo>
                  <a:lnTo>
                    <a:pt x="75" y="34"/>
                  </a:lnTo>
                  <a:lnTo>
                    <a:pt x="73" y="33"/>
                  </a:lnTo>
                  <a:lnTo>
                    <a:pt x="72" y="33"/>
                  </a:lnTo>
                  <a:lnTo>
                    <a:pt x="70" y="32"/>
                  </a:lnTo>
                  <a:lnTo>
                    <a:pt x="69" y="31"/>
                  </a:lnTo>
                  <a:lnTo>
                    <a:pt x="68" y="29"/>
                  </a:lnTo>
                  <a:lnTo>
                    <a:pt x="68" y="27"/>
                  </a:lnTo>
                  <a:lnTo>
                    <a:pt x="68" y="25"/>
                  </a:lnTo>
                  <a:lnTo>
                    <a:pt x="67" y="24"/>
                  </a:lnTo>
                  <a:lnTo>
                    <a:pt x="66" y="24"/>
                  </a:lnTo>
                  <a:lnTo>
                    <a:pt x="65" y="25"/>
                  </a:lnTo>
                  <a:lnTo>
                    <a:pt x="64" y="25"/>
                  </a:lnTo>
                  <a:lnTo>
                    <a:pt x="64" y="24"/>
                  </a:lnTo>
                  <a:lnTo>
                    <a:pt x="64" y="23"/>
                  </a:lnTo>
                  <a:lnTo>
                    <a:pt x="63" y="23"/>
                  </a:lnTo>
                  <a:lnTo>
                    <a:pt x="61" y="23"/>
                  </a:lnTo>
                  <a:lnTo>
                    <a:pt x="58" y="24"/>
                  </a:lnTo>
                  <a:lnTo>
                    <a:pt x="57" y="24"/>
                  </a:lnTo>
                  <a:lnTo>
                    <a:pt x="56" y="23"/>
                  </a:lnTo>
                  <a:lnTo>
                    <a:pt x="56" y="22"/>
                  </a:lnTo>
                  <a:lnTo>
                    <a:pt x="57" y="20"/>
                  </a:lnTo>
                  <a:lnTo>
                    <a:pt x="58" y="19"/>
                  </a:lnTo>
                  <a:lnTo>
                    <a:pt x="60" y="15"/>
                  </a:lnTo>
                  <a:lnTo>
                    <a:pt x="61" y="14"/>
                  </a:lnTo>
                  <a:lnTo>
                    <a:pt x="61" y="13"/>
                  </a:lnTo>
                  <a:lnTo>
                    <a:pt x="60" y="9"/>
                  </a:lnTo>
                  <a:lnTo>
                    <a:pt x="59" y="8"/>
                  </a:lnTo>
                  <a:lnTo>
                    <a:pt x="59" y="7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2"/>
                  </a:lnTo>
                  <a:lnTo>
                    <a:pt x="59" y="1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3" y="2"/>
                  </a:lnTo>
                  <a:lnTo>
                    <a:pt x="52" y="3"/>
                  </a:lnTo>
                  <a:lnTo>
                    <a:pt x="51" y="4"/>
                  </a:lnTo>
                  <a:lnTo>
                    <a:pt x="50" y="5"/>
                  </a:lnTo>
                  <a:lnTo>
                    <a:pt x="49" y="4"/>
                  </a:lnTo>
                  <a:lnTo>
                    <a:pt x="48" y="5"/>
                  </a:lnTo>
                  <a:lnTo>
                    <a:pt x="47" y="5"/>
                  </a:lnTo>
                  <a:lnTo>
                    <a:pt x="47" y="7"/>
                  </a:lnTo>
                  <a:lnTo>
                    <a:pt x="43" y="7"/>
                  </a:lnTo>
                  <a:lnTo>
                    <a:pt x="42" y="6"/>
                  </a:lnTo>
                  <a:lnTo>
                    <a:pt x="42" y="5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3"/>
                  </a:lnTo>
                  <a:lnTo>
                    <a:pt x="40" y="5"/>
                  </a:lnTo>
                  <a:lnTo>
                    <a:pt x="39" y="5"/>
                  </a:lnTo>
                  <a:lnTo>
                    <a:pt x="36" y="7"/>
                  </a:lnTo>
                  <a:lnTo>
                    <a:pt x="35" y="9"/>
                  </a:lnTo>
                  <a:lnTo>
                    <a:pt x="33" y="11"/>
                  </a:lnTo>
                  <a:lnTo>
                    <a:pt x="32" y="13"/>
                  </a:lnTo>
                  <a:lnTo>
                    <a:pt x="30" y="13"/>
                  </a:lnTo>
                  <a:lnTo>
                    <a:pt x="28" y="13"/>
                  </a:lnTo>
                  <a:lnTo>
                    <a:pt x="26" y="13"/>
                  </a:lnTo>
                  <a:lnTo>
                    <a:pt x="25" y="13"/>
                  </a:lnTo>
                  <a:lnTo>
                    <a:pt x="24" y="14"/>
                  </a:lnTo>
                  <a:lnTo>
                    <a:pt x="23" y="15"/>
                  </a:lnTo>
                  <a:lnTo>
                    <a:pt x="22" y="15"/>
                  </a:lnTo>
                  <a:lnTo>
                    <a:pt x="21" y="14"/>
                  </a:lnTo>
                  <a:lnTo>
                    <a:pt x="19" y="13"/>
                  </a:lnTo>
                  <a:lnTo>
                    <a:pt x="18" y="13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8" y="15"/>
                  </a:lnTo>
                  <a:lnTo>
                    <a:pt x="19" y="17"/>
                  </a:lnTo>
                  <a:lnTo>
                    <a:pt x="19" y="18"/>
                  </a:lnTo>
                  <a:lnTo>
                    <a:pt x="18" y="18"/>
                  </a:lnTo>
                  <a:lnTo>
                    <a:pt x="17" y="18"/>
                  </a:lnTo>
                  <a:lnTo>
                    <a:pt x="15" y="17"/>
                  </a:lnTo>
                  <a:lnTo>
                    <a:pt x="12" y="17"/>
                  </a:lnTo>
                  <a:lnTo>
                    <a:pt x="10" y="17"/>
                  </a:lnTo>
                  <a:lnTo>
                    <a:pt x="10" y="18"/>
                  </a:lnTo>
                  <a:lnTo>
                    <a:pt x="11" y="20"/>
                  </a:lnTo>
                  <a:lnTo>
                    <a:pt x="11" y="21"/>
                  </a:lnTo>
                  <a:lnTo>
                    <a:pt x="10" y="23"/>
                  </a:lnTo>
                  <a:lnTo>
                    <a:pt x="10" y="24"/>
                  </a:lnTo>
                  <a:lnTo>
                    <a:pt x="9" y="25"/>
                  </a:lnTo>
                  <a:lnTo>
                    <a:pt x="8" y="25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4" y="23"/>
                  </a:lnTo>
                  <a:lnTo>
                    <a:pt x="4" y="24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3" y="32"/>
                  </a:lnTo>
                  <a:lnTo>
                    <a:pt x="3" y="33"/>
                  </a:lnTo>
                  <a:lnTo>
                    <a:pt x="2" y="34"/>
                  </a:lnTo>
                  <a:lnTo>
                    <a:pt x="2" y="38"/>
                  </a:lnTo>
                  <a:lnTo>
                    <a:pt x="2" y="41"/>
                  </a:lnTo>
                  <a:lnTo>
                    <a:pt x="1" y="43"/>
                  </a:lnTo>
                  <a:lnTo>
                    <a:pt x="1" y="44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8"/>
                  </a:lnTo>
                  <a:lnTo>
                    <a:pt x="1" y="49"/>
                  </a:lnTo>
                  <a:lnTo>
                    <a:pt x="2" y="49"/>
                  </a:lnTo>
                  <a:lnTo>
                    <a:pt x="4" y="48"/>
                  </a:lnTo>
                  <a:lnTo>
                    <a:pt x="5" y="48"/>
                  </a:lnTo>
                  <a:lnTo>
                    <a:pt x="6" y="47"/>
                  </a:lnTo>
                  <a:lnTo>
                    <a:pt x="7" y="46"/>
                  </a:lnTo>
                  <a:lnTo>
                    <a:pt x="8" y="46"/>
                  </a:lnTo>
                  <a:lnTo>
                    <a:pt x="9" y="47"/>
                  </a:lnTo>
                  <a:lnTo>
                    <a:pt x="10" y="47"/>
                  </a:lnTo>
                  <a:lnTo>
                    <a:pt x="11" y="48"/>
                  </a:lnTo>
                  <a:lnTo>
                    <a:pt x="11" y="49"/>
                  </a:lnTo>
                  <a:lnTo>
                    <a:pt x="12" y="52"/>
                  </a:lnTo>
                  <a:lnTo>
                    <a:pt x="12" y="53"/>
                  </a:lnTo>
                  <a:lnTo>
                    <a:pt x="12" y="54"/>
                  </a:lnTo>
                  <a:lnTo>
                    <a:pt x="12" y="56"/>
                  </a:lnTo>
                  <a:lnTo>
                    <a:pt x="11" y="57"/>
                  </a:lnTo>
                  <a:lnTo>
                    <a:pt x="10" y="57"/>
                  </a:lnTo>
                  <a:lnTo>
                    <a:pt x="9" y="58"/>
                  </a:lnTo>
                  <a:lnTo>
                    <a:pt x="9" y="60"/>
                  </a:lnTo>
                  <a:lnTo>
                    <a:pt x="8" y="61"/>
                  </a:lnTo>
                  <a:lnTo>
                    <a:pt x="7" y="62"/>
                  </a:lnTo>
                  <a:lnTo>
                    <a:pt x="6" y="63"/>
                  </a:lnTo>
                  <a:lnTo>
                    <a:pt x="5" y="65"/>
                  </a:lnTo>
                  <a:lnTo>
                    <a:pt x="5" y="66"/>
                  </a:lnTo>
                  <a:lnTo>
                    <a:pt x="6" y="67"/>
                  </a:lnTo>
                  <a:lnTo>
                    <a:pt x="6" y="68"/>
                  </a:lnTo>
                  <a:lnTo>
                    <a:pt x="7" y="68"/>
                  </a:lnTo>
                  <a:lnTo>
                    <a:pt x="9" y="68"/>
                  </a:lnTo>
                  <a:lnTo>
                    <a:pt x="10" y="68"/>
                  </a:lnTo>
                  <a:lnTo>
                    <a:pt x="11" y="67"/>
                  </a:lnTo>
                  <a:lnTo>
                    <a:pt x="12" y="67"/>
                  </a:lnTo>
                  <a:lnTo>
                    <a:pt x="15" y="65"/>
                  </a:lnTo>
                  <a:lnTo>
                    <a:pt x="16" y="64"/>
                  </a:lnTo>
                  <a:lnTo>
                    <a:pt x="21" y="64"/>
                  </a:lnTo>
                  <a:lnTo>
                    <a:pt x="22" y="63"/>
                  </a:lnTo>
                  <a:lnTo>
                    <a:pt x="24" y="63"/>
                  </a:lnTo>
                  <a:lnTo>
                    <a:pt x="25" y="64"/>
                  </a:lnTo>
                  <a:lnTo>
                    <a:pt x="26" y="65"/>
                  </a:lnTo>
                  <a:lnTo>
                    <a:pt x="27" y="66"/>
                  </a:lnTo>
                  <a:lnTo>
                    <a:pt x="29" y="65"/>
                  </a:lnTo>
                  <a:lnTo>
                    <a:pt x="29" y="64"/>
                  </a:lnTo>
                  <a:lnTo>
                    <a:pt x="29" y="62"/>
                  </a:lnTo>
                  <a:lnTo>
                    <a:pt x="29" y="60"/>
                  </a:lnTo>
                  <a:lnTo>
                    <a:pt x="30" y="60"/>
                  </a:lnTo>
                  <a:lnTo>
                    <a:pt x="31" y="60"/>
                  </a:lnTo>
                  <a:lnTo>
                    <a:pt x="32" y="61"/>
                  </a:lnTo>
                  <a:lnTo>
                    <a:pt x="33" y="62"/>
                  </a:lnTo>
                  <a:lnTo>
                    <a:pt x="34" y="62"/>
                  </a:lnTo>
                  <a:lnTo>
                    <a:pt x="35" y="61"/>
                  </a:lnTo>
                  <a:lnTo>
                    <a:pt x="36" y="60"/>
                  </a:lnTo>
                  <a:lnTo>
                    <a:pt x="39" y="60"/>
                  </a:lnTo>
                  <a:lnTo>
                    <a:pt x="40" y="60"/>
                  </a:lnTo>
                  <a:lnTo>
                    <a:pt x="41" y="60"/>
                  </a:lnTo>
                  <a:lnTo>
                    <a:pt x="44" y="59"/>
                  </a:lnTo>
                  <a:lnTo>
                    <a:pt x="45" y="58"/>
                  </a:lnTo>
                  <a:lnTo>
                    <a:pt x="47" y="57"/>
                  </a:lnTo>
                  <a:lnTo>
                    <a:pt x="48" y="57"/>
                  </a:lnTo>
                  <a:lnTo>
                    <a:pt x="51" y="57"/>
                  </a:lnTo>
                  <a:lnTo>
                    <a:pt x="52" y="5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24" name="Freeform 1031"/>
            <p:cNvSpPr>
              <a:spLocks/>
            </p:cNvSpPr>
            <p:nvPr/>
          </p:nvSpPr>
          <p:spPr bwMode="auto">
            <a:xfrm>
              <a:off x="6469032" y="3359720"/>
              <a:ext cx="259754" cy="268559"/>
            </a:xfrm>
            <a:custGeom>
              <a:avLst/>
              <a:gdLst>
                <a:gd name="T0" fmla="*/ 2147483646 w 59"/>
                <a:gd name="T1" fmla="*/ 2147483646 h 61"/>
                <a:gd name="T2" fmla="*/ 2147483646 w 59"/>
                <a:gd name="T3" fmla="*/ 2147483646 h 61"/>
                <a:gd name="T4" fmla="*/ 2147483646 w 59"/>
                <a:gd name="T5" fmla="*/ 2147483646 h 61"/>
                <a:gd name="T6" fmla="*/ 2147483646 w 59"/>
                <a:gd name="T7" fmla="*/ 2147483646 h 61"/>
                <a:gd name="T8" fmla="*/ 2147483646 w 59"/>
                <a:gd name="T9" fmla="*/ 2147483646 h 61"/>
                <a:gd name="T10" fmla="*/ 2147483646 w 59"/>
                <a:gd name="T11" fmla="*/ 2147483646 h 61"/>
                <a:gd name="T12" fmla="*/ 2147483646 w 59"/>
                <a:gd name="T13" fmla="*/ 2147483646 h 61"/>
                <a:gd name="T14" fmla="*/ 2147483646 w 59"/>
                <a:gd name="T15" fmla="*/ 2147483646 h 61"/>
                <a:gd name="T16" fmla="*/ 2147483646 w 59"/>
                <a:gd name="T17" fmla="*/ 2147483646 h 61"/>
                <a:gd name="T18" fmla="*/ 2147483646 w 59"/>
                <a:gd name="T19" fmla="*/ 2147483646 h 61"/>
                <a:gd name="T20" fmla="*/ 2147483646 w 59"/>
                <a:gd name="T21" fmla="*/ 2147483646 h 61"/>
                <a:gd name="T22" fmla="*/ 2147483646 w 59"/>
                <a:gd name="T23" fmla="*/ 2147483646 h 61"/>
                <a:gd name="T24" fmla="*/ 2147483646 w 59"/>
                <a:gd name="T25" fmla="*/ 2147483646 h 61"/>
                <a:gd name="T26" fmla="*/ 2147483646 w 59"/>
                <a:gd name="T27" fmla="*/ 2147483646 h 61"/>
                <a:gd name="T28" fmla="*/ 2147483646 w 59"/>
                <a:gd name="T29" fmla="*/ 2147483646 h 61"/>
                <a:gd name="T30" fmla="*/ 2147483646 w 59"/>
                <a:gd name="T31" fmla="*/ 2147483646 h 61"/>
                <a:gd name="T32" fmla="*/ 2147483646 w 59"/>
                <a:gd name="T33" fmla="*/ 2147483646 h 61"/>
                <a:gd name="T34" fmla="*/ 2147483646 w 59"/>
                <a:gd name="T35" fmla="*/ 2147483646 h 61"/>
                <a:gd name="T36" fmla="*/ 2147483646 w 59"/>
                <a:gd name="T37" fmla="*/ 2147483646 h 61"/>
                <a:gd name="T38" fmla="*/ 2147483646 w 59"/>
                <a:gd name="T39" fmla="*/ 2147483646 h 61"/>
                <a:gd name="T40" fmla="*/ 2147483646 w 59"/>
                <a:gd name="T41" fmla="*/ 0 h 61"/>
                <a:gd name="T42" fmla="*/ 2147483646 w 59"/>
                <a:gd name="T43" fmla="*/ 0 h 61"/>
                <a:gd name="T44" fmla="*/ 2147483646 w 59"/>
                <a:gd name="T45" fmla="*/ 0 h 61"/>
                <a:gd name="T46" fmla="*/ 2147483646 w 59"/>
                <a:gd name="T47" fmla="*/ 2147483646 h 61"/>
                <a:gd name="T48" fmla="*/ 2147483646 w 59"/>
                <a:gd name="T49" fmla="*/ 2147483646 h 61"/>
                <a:gd name="T50" fmla="*/ 2147483646 w 59"/>
                <a:gd name="T51" fmla="*/ 2147483646 h 61"/>
                <a:gd name="T52" fmla="*/ 2147483646 w 59"/>
                <a:gd name="T53" fmla="*/ 2147483646 h 61"/>
                <a:gd name="T54" fmla="*/ 2147483646 w 59"/>
                <a:gd name="T55" fmla="*/ 2147483646 h 61"/>
                <a:gd name="T56" fmla="*/ 2147483646 w 59"/>
                <a:gd name="T57" fmla="*/ 2147483646 h 61"/>
                <a:gd name="T58" fmla="*/ 2147483646 w 59"/>
                <a:gd name="T59" fmla="*/ 2147483646 h 61"/>
                <a:gd name="T60" fmla="*/ 2147483646 w 59"/>
                <a:gd name="T61" fmla="*/ 2147483646 h 61"/>
                <a:gd name="T62" fmla="*/ 2147483646 w 59"/>
                <a:gd name="T63" fmla="*/ 2147483646 h 61"/>
                <a:gd name="T64" fmla="*/ 2147483646 w 59"/>
                <a:gd name="T65" fmla="*/ 2147483646 h 61"/>
                <a:gd name="T66" fmla="*/ 2147483646 w 59"/>
                <a:gd name="T67" fmla="*/ 2147483646 h 61"/>
                <a:gd name="T68" fmla="*/ 2147483646 w 59"/>
                <a:gd name="T69" fmla="*/ 2147483646 h 61"/>
                <a:gd name="T70" fmla="*/ 2147483646 w 59"/>
                <a:gd name="T71" fmla="*/ 2147483646 h 61"/>
                <a:gd name="T72" fmla="*/ 2147483646 w 59"/>
                <a:gd name="T73" fmla="*/ 2147483646 h 61"/>
                <a:gd name="T74" fmla="*/ 2147483646 w 59"/>
                <a:gd name="T75" fmla="*/ 2147483646 h 61"/>
                <a:gd name="T76" fmla="*/ 2147483646 w 59"/>
                <a:gd name="T77" fmla="*/ 2147483646 h 61"/>
                <a:gd name="T78" fmla="*/ 2147483646 w 59"/>
                <a:gd name="T79" fmla="*/ 2147483646 h 61"/>
                <a:gd name="T80" fmla="*/ 0 w 59"/>
                <a:gd name="T81" fmla="*/ 2147483646 h 61"/>
                <a:gd name="T82" fmla="*/ 2147483646 w 59"/>
                <a:gd name="T83" fmla="*/ 2147483646 h 61"/>
                <a:gd name="T84" fmla="*/ 2147483646 w 59"/>
                <a:gd name="T85" fmla="*/ 2147483646 h 61"/>
                <a:gd name="T86" fmla="*/ 2147483646 w 59"/>
                <a:gd name="T87" fmla="*/ 2147483646 h 61"/>
                <a:gd name="T88" fmla="*/ 2147483646 w 59"/>
                <a:gd name="T89" fmla="*/ 2147483646 h 61"/>
                <a:gd name="T90" fmla="*/ 2147483646 w 59"/>
                <a:gd name="T91" fmla="*/ 2147483646 h 61"/>
                <a:gd name="T92" fmla="*/ 2147483646 w 59"/>
                <a:gd name="T93" fmla="*/ 2147483646 h 61"/>
                <a:gd name="T94" fmla="*/ 2147483646 w 59"/>
                <a:gd name="T95" fmla="*/ 2147483646 h 61"/>
                <a:gd name="T96" fmla="*/ 2147483646 w 59"/>
                <a:gd name="T97" fmla="*/ 2147483646 h 61"/>
                <a:gd name="T98" fmla="*/ 2147483646 w 59"/>
                <a:gd name="T99" fmla="*/ 2147483646 h 61"/>
                <a:gd name="T100" fmla="*/ 2147483646 w 59"/>
                <a:gd name="T101" fmla="*/ 2147483646 h 61"/>
                <a:gd name="T102" fmla="*/ 2147483646 w 59"/>
                <a:gd name="T103" fmla="*/ 2147483646 h 61"/>
                <a:gd name="T104" fmla="*/ 2147483646 w 59"/>
                <a:gd name="T105" fmla="*/ 2147483646 h 61"/>
                <a:gd name="T106" fmla="*/ 2147483646 w 59"/>
                <a:gd name="T107" fmla="*/ 2147483646 h 61"/>
                <a:gd name="T108" fmla="*/ 2147483646 w 59"/>
                <a:gd name="T109" fmla="*/ 2147483646 h 6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9" h="61">
                  <a:moveTo>
                    <a:pt x="47" y="55"/>
                  </a:moveTo>
                  <a:lnTo>
                    <a:pt x="47" y="55"/>
                  </a:lnTo>
                  <a:lnTo>
                    <a:pt x="47" y="54"/>
                  </a:lnTo>
                  <a:lnTo>
                    <a:pt x="48" y="52"/>
                  </a:lnTo>
                  <a:lnTo>
                    <a:pt x="48" y="51"/>
                  </a:lnTo>
                  <a:lnTo>
                    <a:pt x="49" y="49"/>
                  </a:lnTo>
                  <a:lnTo>
                    <a:pt x="49" y="46"/>
                  </a:lnTo>
                  <a:lnTo>
                    <a:pt x="49" y="42"/>
                  </a:lnTo>
                  <a:lnTo>
                    <a:pt x="50" y="41"/>
                  </a:lnTo>
                  <a:lnTo>
                    <a:pt x="50" y="40"/>
                  </a:lnTo>
                  <a:lnTo>
                    <a:pt x="52" y="37"/>
                  </a:lnTo>
                  <a:lnTo>
                    <a:pt x="52" y="36"/>
                  </a:lnTo>
                  <a:lnTo>
                    <a:pt x="52" y="35"/>
                  </a:lnTo>
                  <a:lnTo>
                    <a:pt x="52" y="33"/>
                  </a:lnTo>
                  <a:lnTo>
                    <a:pt x="51" y="32"/>
                  </a:lnTo>
                  <a:lnTo>
                    <a:pt x="51" y="31"/>
                  </a:lnTo>
                  <a:lnTo>
                    <a:pt x="51" y="30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5" y="33"/>
                  </a:lnTo>
                  <a:lnTo>
                    <a:pt x="56" y="33"/>
                  </a:lnTo>
                  <a:lnTo>
                    <a:pt x="57" y="32"/>
                  </a:lnTo>
                  <a:lnTo>
                    <a:pt x="57" y="31"/>
                  </a:lnTo>
                  <a:lnTo>
                    <a:pt x="58" y="29"/>
                  </a:lnTo>
                  <a:lnTo>
                    <a:pt x="58" y="28"/>
                  </a:lnTo>
                  <a:lnTo>
                    <a:pt x="57" y="26"/>
                  </a:lnTo>
                  <a:lnTo>
                    <a:pt x="57" y="25"/>
                  </a:lnTo>
                  <a:lnTo>
                    <a:pt x="57" y="24"/>
                  </a:lnTo>
                  <a:lnTo>
                    <a:pt x="57" y="23"/>
                  </a:lnTo>
                  <a:lnTo>
                    <a:pt x="59" y="21"/>
                  </a:lnTo>
                  <a:lnTo>
                    <a:pt x="59" y="19"/>
                  </a:lnTo>
                  <a:lnTo>
                    <a:pt x="59" y="17"/>
                  </a:lnTo>
                  <a:lnTo>
                    <a:pt x="59" y="15"/>
                  </a:lnTo>
                  <a:lnTo>
                    <a:pt x="58" y="14"/>
                  </a:lnTo>
                  <a:lnTo>
                    <a:pt x="55" y="14"/>
                  </a:lnTo>
                  <a:lnTo>
                    <a:pt x="54" y="15"/>
                  </a:lnTo>
                  <a:lnTo>
                    <a:pt x="52" y="15"/>
                  </a:lnTo>
                  <a:lnTo>
                    <a:pt x="50" y="16"/>
                  </a:lnTo>
                  <a:lnTo>
                    <a:pt x="47" y="16"/>
                  </a:lnTo>
                  <a:lnTo>
                    <a:pt x="46" y="16"/>
                  </a:lnTo>
                  <a:lnTo>
                    <a:pt x="45" y="15"/>
                  </a:lnTo>
                  <a:lnTo>
                    <a:pt x="45" y="14"/>
                  </a:lnTo>
                  <a:lnTo>
                    <a:pt x="45" y="12"/>
                  </a:lnTo>
                  <a:lnTo>
                    <a:pt x="46" y="11"/>
                  </a:lnTo>
                  <a:lnTo>
                    <a:pt x="46" y="10"/>
                  </a:lnTo>
                  <a:lnTo>
                    <a:pt x="46" y="9"/>
                  </a:lnTo>
                  <a:lnTo>
                    <a:pt x="45" y="8"/>
                  </a:lnTo>
                  <a:lnTo>
                    <a:pt x="45" y="7"/>
                  </a:lnTo>
                  <a:lnTo>
                    <a:pt x="46" y="6"/>
                  </a:lnTo>
                  <a:lnTo>
                    <a:pt x="46" y="5"/>
                  </a:lnTo>
                  <a:lnTo>
                    <a:pt x="47" y="5"/>
                  </a:lnTo>
                  <a:lnTo>
                    <a:pt x="47" y="4"/>
                  </a:lnTo>
                  <a:lnTo>
                    <a:pt x="47" y="2"/>
                  </a:lnTo>
                  <a:lnTo>
                    <a:pt x="47" y="1"/>
                  </a:lnTo>
                  <a:lnTo>
                    <a:pt x="45" y="0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40" y="0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4" y="0"/>
                  </a:lnTo>
                  <a:lnTo>
                    <a:pt x="33" y="0"/>
                  </a:lnTo>
                  <a:lnTo>
                    <a:pt x="33" y="3"/>
                  </a:lnTo>
                  <a:lnTo>
                    <a:pt x="31" y="2"/>
                  </a:lnTo>
                  <a:lnTo>
                    <a:pt x="29" y="4"/>
                  </a:lnTo>
                  <a:lnTo>
                    <a:pt x="28" y="3"/>
                  </a:lnTo>
                  <a:lnTo>
                    <a:pt x="29" y="2"/>
                  </a:lnTo>
                  <a:lnTo>
                    <a:pt x="28" y="1"/>
                  </a:lnTo>
                  <a:lnTo>
                    <a:pt x="28" y="3"/>
                  </a:lnTo>
                  <a:lnTo>
                    <a:pt x="26" y="5"/>
                  </a:lnTo>
                  <a:lnTo>
                    <a:pt x="24" y="7"/>
                  </a:lnTo>
                  <a:lnTo>
                    <a:pt x="22" y="8"/>
                  </a:lnTo>
                  <a:lnTo>
                    <a:pt x="21" y="8"/>
                  </a:lnTo>
                  <a:lnTo>
                    <a:pt x="20" y="9"/>
                  </a:lnTo>
                  <a:lnTo>
                    <a:pt x="19" y="9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8" y="9"/>
                  </a:lnTo>
                  <a:lnTo>
                    <a:pt x="18" y="8"/>
                  </a:lnTo>
                  <a:lnTo>
                    <a:pt x="19" y="8"/>
                  </a:lnTo>
                  <a:lnTo>
                    <a:pt x="19" y="7"/>
                  </a:lnTo>
                  <a:lnTo>
                    <a:pt x="18" y="6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5" y="5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3" y="9"/>
                  </a:lnTo>
                  <a:lnTo>
                    <a:pt x="12" y="11"/>
                  </a:lnTo>
                  <a:lnTo>
                    <a:pt x="12" y="12"/>
                  </a:lnTo>
                  <a:lnTo>
                    <a:pt x="11" y="12"/>
                  </a:lnTo>
                  <a:lnTo>
                    <a:pt x="12" y="12"/>
                  </a:lnTo>
                  <a:lnTo>
                    <a:pt x="12" y="13"/>
                  </a:lnTo>
                  <a:lnTo>
                    <a:pt x="11" y="14"/>
                  </a:lnTo>
                  <a:lnTo>
                    <a:pt x="11" y="16"/>
                  </a:lnTo>
                  <a:lnTo>
                    <a:pt x="11" y="17"/>
                  </a:lnTo>
                  <a:lnTo>
                    <a:pt x="11" y="18"/>
                  </a:lnTo>
                  <a:lnTo>
                    <a:pt x="11" y="19"/>
                  </a:lnTo>
                  <a:lnTo>
                    <a:pt x="10" y="20"/>
                  </a:lnTo>
                  <a:lnTo>
                    <a:pt x="9" y="21"/>
                  </a:lnTo>
                  <a:lnTo>
                    <a:pt x="7" y="24"/>
                  </a:lnTo>
                  <a:lnTo>
                    <a:pt x="4" y="27"/>
                  </a:lnTo>
                  <a:lnTo>
                    <a:pt x="3" y="28"/>
                  </a:lnTo>
                  <a:lnTo>
                    <a:pt x="2" y="29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1" y="33"/>
                  </a:lnTo>
                  <a:lnTo>
                    <a:pt x="0" y="35"/>
                  </a:lnTo>
                  <a:lnTo>
                    <a:pt x="0" y="37"/>
                  </a:lnTo>
                  <a:lnTo>
                    <a:pt x="0" y="38"/>
                  </a:lnTo>
                  <a:lnTo>
                    <a:pt x="1" y="39"/>
                  </a:lnTo>
                  <a:lnTo>
                    <a:pt x="2" y="40"/>
                  </a:lnTo>
                  <a:lnTo>
                    <a:pt x="4" y="40"/>
                  </a:lnTo>
                  <a:lnTo>
                    <a:pt x="5" y="42"/>
                  </a:lnTo>
                  <a:lnTo>
                    <a:pt x="5" y="43"/>
                  </a:lnTo>
                  <a:lnTo>
                    <a:pt x="5" y="44"/>
                  </a:lnTo>
                  <a:lnTo>
                    <a:pt x="4" y="45"/>
                  </a:lnTo>
                  <a:lnTo>
                    <a:pt x="3" y="46"/>
                  </a:lnTo>
                  <a:lnTo>
                    <a:pt x="2" y="48"/>
                  </a:lnTo>
                  <a:lnTo>
                    <a:pt x="2" y="49"/>
                  </a:lnTo>
                  <a:lnTo>
                    <a:pt x="3" y="49"/>
                  </a:lnTo>
                  <a:lnTo>
                    <a:pt x="4" y="49"/>
                  </a:lnTo>
                  <a:lnTo>
                    <a:pt x="7" y="49"/>
                  </a:lnTo>
                  <a:lnTo>
                    <a:pt x="8" y="49"/>
                  </a:lnTo>
                  <a:lnTo>
                    <a:pt x="9" y="50"/>
                  </a:lnTo>
                  <a:lnTo>
                    <a:pt x="11" y="54"/>
                  </a:lnTo>
                  <a:lnTo>
                    <a:pt x="12" y="54"/>
                  </a:lnTo>
                  <a:lnTo>
                    <a:pt x="14" y="54"/>
                  </a:lnTo>
                  <a:lnTo>
                    <a:pt x="15" y="54"/>
                  </a:lnTo>
                  <a:lnTo>
                    <a:pt x="16" y="55"/>
                  </a:lnTo>
                  <a:lnTo>
                    <a:pt x="18" y="58"/>
                  </a:lnTo>
                  <a:lnTo>
                    <a:pt x="19" y="60"/>
                  </a:lnTo>
                  <a:lnTo>
                    <a:pt x="21" y="60"/>
                  </a:lnTo>
                  <a:lnTo>
                    <a:pt x="26" y="57"/>
                  </a:lnTo>
                  <a:lnTo>
                    <a:pt x="28" y="57"/>
                  </a:lnTo>
                  <a:lnTo>
                    <a:pt x="30" y="56"/>
                  </a:lnTo>
                  <a:lnTo>
                    <a:pt x="31" y="56"/>
                  </a:lnTo>
                  <a:lnTo>
                    <a:pt x="32" y="57"/>
                  </a:lnTo>
                  <a:lnTo>
                    <a:pt x="33" y="58"/>
                  </a:lnTo>
                  <a:lnTo>
                    <a:pt x="34" y="59"/>
                  </a:lnTo>
                  <a:lnTo>
                    <a:pt x="35" y="58"/>
                  </a:lnTo>
                  <a:lnTo>
                    <a:pt x="36" y="59"/>
                  </a:lnTo>
                  <a:lnTo>
                    <a:pt x="35" y="61"/>
                  </a:lnTo>
                  <a:lnTo>
                    <a:pt x="37" y="61"/>
                  </a:lnTo>
                  <a:lnTo>
                    <a:pt x="43" y="58"/>
                  </a:lnTo>
                  <a:lnTo>
                    <a:pt x="45" y="57"/>
                  </a:lnTo>
                  <a:lnTo>
                    <a:pt x="46" y="56"/>
                  </a:lnTo>
                  <a:lnTo>
                    <a:pt x="47" y="5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25" name="Freeform 1032"/>
            <p:cNvSpPr>
              <a:spLocks/>
            </p:cNvSpPr>
            <p:nvPr/>
          </p:nvSpPr>
          <p:spPr bwMode="auto">
            <a:xfrm>
              <a:off x="6314940" y="3513811"/>
              <a:ext cx="413845" cy="277364"/>
            </a:xfrm>
            <a:custGeom>
              <a:avLst/>
              <a:gdLst>
                <a:gd name="T0" fmla="*/ 2147483646 w 94"/>
                <a:gd name="T1" fmla="*/ 2147483646 h 63"/>
                <a:gd name="T2" fmla="*/ 2147483646 w 94"/>
                <a:gd name="T3" fmla="*/ 2147483646 h 63"/>
                <a:gd name="T4" fmla="*/ 2147483646 w 94"/>
                <a:gd name="T5" fmla="*/ 2147483646 h 63"/>
                <a:gd name="T6" fmla="*/ 2147483646 w 94"/>
                <a:gd name="T7" fmla="*/ 2147483646 h 63"/>
                <a:gd name="T8" fmla="*/ 2147483646 w 94"/>
                <a:gd name="T9" fmla="*/ 2147483646 h 63"/>
                <a:gd name="T10" fmla="*/ 2147483646 w 94"/>
                <a:gd name="T11" fmla="*/ 2147483646 h 63"/>
                <a:gd name="T12" fmla="*/ 2147483646 w 94"/>
                <a:gd name="T13" fmla="*/ 2147483646 h 63"/>
                <a:gd name="T14" fmla="*/ 2147483646 w 94"/>
                <a:gd name="T15" fmla="*/ 2147483646 h 63"/>
                <a:gd name="T16" fmla="*/ 2147483646 w 94"/>
                <a:gd name="T17" fmla="*/ 2147483646 h 63"/>
                <a:gd name="T18" fmla="*/ 2147483646 w 94"/>
                <a:gd name="T19" fmla="*/ 2147483646 h 63"/>
                <a:gd name="T20" fmla="*/ 2147483646 w 94"/>
                <a:gd name="T21" fmla="*/ 2147483646 h 63"/>
                <a:gd name="T22" fmla="*/ 2147483646 w 94"/>
                <a:gd name="T23" fmla="*/ 2147483646 h 63"/>
                <a:gd name="T24" fmla="*/ 2147483646 w 94"/>
                <a:gd name="T25" fmla="*/ 2147483646 h 63"/>
                <a:gd name="T26" fmla="*/ 2147483646 w 94"/>
                <a:gd name="T27" fmla="*/ 2147483646 h 63"/>
                <a:gd name="T28" fmla="*/ 2147483646 w 94"/>
                <a:gd name="T29" fmla="*/ 2147483646 h 63"/>
                <a:gd name="T30" fmla="*/ 2147483646 w 94"/>
                <a:gd name="T31" fmla="*/ 2147483646 h 63"/>
                <a:gd name="T32" fmla="*/ 2147483646 w 94"/>
                <a:gd name="T33" fmla="*/ 2147483646 h 63"/>
                <a:gd name="T34" fmla="*/ 2147483646 w 94"/>
                <a:gd name="T35" fmla="*/ 2147483646 h 63"/>
                <a:gd name="T36" fmla="*/ 2147483646 w 94"/>
                <a:gd name="T37" fmla="*/ 2147483646 h 63"/>
                <a:gd name="T38" fmla="*/ 2147483646 w 94"/>
                <a:gd name="T39" fmla="*/ 2147483646 h 63"/>
                <a:gd name="T40" fmla="*/ 2147483646 w 94"/>
                <a:gd name="T41" fmla="*/ 2147483646 h 63"/>
                <a:gd name="T42" fmla="*/ 2147483646 w 94"/>
                <a:gd name="T43" fmla="*/ 2147483646 h 63"/>
                <a:gd name="T44" fmla="*/ 2147483646 w 94"/>
                <a:gd name="T45" fmla="*/ 2147483646 h 63"/>
                <a:gd name="T46" fmla="*/ 2147483646 w 94"/>
                <a:gd name="T47" fmla="*/ 0 h 63"/>
                <a:gd name="T48" fmla="*/ 2147483646 w 94"/>
                <a:gd name="T49" fmla="*/ 2147483646 h 63"/>
                <a:gd name="T50" fmla="*/ 2147483646 w 94"/>
                <a:gd name="T51" fmla="*/ 2147483646 h 63"/>
                <a:gd name="T52" fmla="*/ 2147483646 w 94"/>
                <a:gd name="T53" fmla="*/ 2147483646 h 63"/>
                <a:gd name="T54" fmla="*/ 2147483646 w 94"/>
                <a:gd name="T55" fmla="*/ 2147483646 h 63"/>
                <a:gd name="T56" fmla="*/ 2147483646 w 94"/>
                <a:gd name="T57" fmla="*/ 2147483646 h 63"/>
                <a:gd name="T58" fmla="*/ 2147483646 w 94"/>
                <a:gd name="T59" fmla="*/ 2147483646 h 63"/>
                <a:gd name="T60" fmla="*/ 2147483646 w 94"/>
                <a:gd name="T61" fmla="*/ 2147483646 h 63"/>
                <a:gd name="T62" fmla="*/ 2147483646 w 94"/>
                <a:gd name="T63" fmla="*/ 2147483646 h 63"/>
                <a:gd name="T64" fmla="*/ 2147483646 w 94"/>
                <a:gd name="T65" fmla="*/ 2147483646 h 63"/>
                <a:gd name="T66" fmla="*/ 2147483646 w 94"/>
                <a:gd name="T67" fmla="*/ 2147483646 h 63"/>
                <a:gd name="T68" fmla="*/ 2147483646 w 94"/>
                <a:gd name="T69" fmla="*/ 2147483646 h 63"/>
                <a:gd name="T70" fmla="*/ 2147483646 w 94"/>
                <a:gd name="T71" fmla="*/ 2147483646 h 63"/>
                <a:gd name="T72" fmla="*/ 2147483646 w 94"/>
                <a:gd name="T73" fmla="*/ 2147483646 h 63"/>
                <a:gd name="T74" fmla="*/ 2147483646 w 94"/>
                <a:gd name="T75" fmla="*/ 2147483646 h 63"/>
                <a:gd name="T76" fmla="*/ 2147483646 w 94"/>
                <a:gd name="T77" fmla="*/ 2147483646 h 63"/>
                <a:gd name="T78" fmla="*/ 2147483646 w 94"/>
                <a:gd name="T79" fmla="*/ 2147483646 h 63"/>
                <a:gd name="T80" fmla="*/ 2147483646 w 94"/>
                <a:gd name="T81" fmla="*/ 2147483646 h 63"/>
                <a:gd name="T82" fmla="*/ 2147483646 w 94"/>
                <a:gd name="T83" fmla="*/ 2147483646 h 63"/>
                <a:gd name="T84" fmla="*/ 2147483646 w 94"/>
                <a:gd name="T85" fmla="*/ 2147483646 h 63"/>
                <a:gd name="T86" fmla="*/ 2147483646 w 94"/>
                <a:gd name="T87" fmla="*/ 2147483646 h 63"/>
                <a:gd name="T88" fmla="*/ 2147483646 w 94"/>
                <a:gd name="T89" fmla="*/ 2147483646 h 63"/>
                <a:gd name="T90" fmla="*/ 2147483646 w 94"/>
                <a:gd name="T91" fmla="*/ 2147483646 h 63"/>
                <a:gd name="T92" fmla="*/ 2147483646 w 94"/>
                <a:gd name="T93" fmla="*/ 2147483646 h 63"/>
                <a:gd name="T94" fmla="*/ 2147483646 w 94"/>
                <a:gd name="T95" fmla="*/ 2147483646 h 63"/>
                <a:gd name="T96" fmla="*/ 2147483646 w 94"/>
                <a:gd name="T97" fmla="*/ 2147483646 h 63"/>
                <a:gd name="T98" fmla="*/ 2147483646 w 94"/>
                <a:gd name="T99" fmla="*/ 2147483646 h 63"/>
                <a:gd name="T100" fmla="*/ 2147483646 w 94"/>
                <a:gd name="T101" fmla="*/ 2147483646 h 63"/>
                <a:gd name="T102" fmla="*/ 2147483646 w 94"/>
                <a:gd name="T103" fmla="*/ 2147483646 h 63"/>
                <a:gd name="T104" fmla="*/ 2147483646 w 94"/>
                <a:gd name="T105" fmla="*/ 2147483646 h 63"/>
                <a:gd name="T106" fmla="*/ 2147483646 w 94"/>
                <a:gd name="T107" fmla="*/ 2147483646 h 63"/>
                <a:gd name="T108" fmla="*/ 2147483646 w 94"/>
                <a:gd name="T109" fmla="*/ 2147483646 h 63"/>
                <a:gd name="T110" fmla="*/ 2147483646 w 94"/>
                <a:gd name="T111" fmla="*/ 2147483646 h 63"/>
                <a:gd name="T112" fmla="*/ 2147483646 w 94"/>
                <a:gd name="T113" fmla="*/ 2147483646 h 63"/>
                <a:gd name="T114" fmla="*/ 2147483646 w 94"/>
                <a:gd name="T115" fmla="*/ 2147483646 h 63"/>
                <a:gd name="T116" fmla="*/ 2147483646 w 94"/>
                <a:gd name="T117" fmla="*/ 2147483646 h 63"/>
                <a:gd name="T118" fmla="*/ 2147483646 w 94"/>
                <a:gd name="T119" fmla="*/ 2147483646 h 63"/>
                <a:gd name="T120" fmla="*/ 2147483646 w 94"/>
                <a:gd name="T121" fmla="*/ 2147483646 h 63"/>
                <a:gd name="T122" fmla="*/ 2147483646 w 94"/>
                <a:gd name="T123" fmla="*/ 2147483646 h 6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94" h="63">
                  <a:moveTo>
                    <a:pt x="88" y="40"/>
                  </a:moveTo>
                  <a:lnTo>
                    <a:pt x="87" y="39"/>
                  </a:lnTo>
                  <a:lnTo>
                    <a:pt x="87" y="38"/>
                  </a:lnTo>
                  <a:lnTo>
                    <a:pt x="88" y="36"/>
                  </a:lnTo>
                  <a:lnTo>
                    <a:pt x="89" y="35"/>
                  </a:lnTo>
                  <a:lnTo>
                    <a:pt x="90" y="34"/>
                  </a:lnTo>
                  <a:lnTo>
                    <a:pt x="91" y="33"/>
                  </a:lnTo>
                  <a:lnTo>
                    <a:pt x="91" y="31"/>
                  </a:lnTo>
                  <a:lnTo>
                    <a:pt x="92" y="30"/>
                  </a:lnTo>
                  <a:lnTo>
                    <a:pt x="93" y="30"/>
                  </a:lnTo>
                  <a:lnTo>
                    <a:pt x="94" y="29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4" y="25"/>
                  </a:lnTo>
                  <a:lnTo>
                    <a:pt x="93" y="22"/>
                  </a:lnTo>
                  <a:lnTo>
                    <a:pt x="93" y="21"/>
                  </a:lnTo>
                  <a:lnTo>
                    <a:pt x="92" y="20"/>
                  </a:lnTo>
                  <a:lnTo>
                    <a:pt x="91" y="20"/>
                  </a:lnTo>
                  <a:lnTo>
                    <a:pt x="90" y="19"/>
                  </a:lnTo>
                  <a:lnTo>
                    <a:pt x="89" y="19"/>
                  </a:lnTo>
                  <a:lnTo>
                    <a:pt x="88" y="20"/>
                  </a:lnTo>
                  <a:lnTo>
                    <a:pt x="87" y="21"/>
                  </a:lnTo>
                  <a:lnTo>
                    <a:pt x="86" y="21"/>
                  </a:lnTo>
                  <a:lnTo>
                    <a:pt x="84" y="22"/>
                  </a:lnTo>
                  <a:lnTo>
                    <a:pt x="83" y="22"/>
                  </a:lnTo>
                  <a:lnTo>
                    <a:pt x="82" y="21"/>
                  </a:lnTo>
                  <a:lnTo>
                    <a:pt x="82" y="20"/>
                  </a:lnTo>
                  <a:lnTo>
                    <a:pt x="81" y="21"/>
                  </a:lnTo>
                  <a:lnTo>
                    <a:pt x="80" y="22"/>
                  </a:lnTo>
                  <a:lnTo>
                    <a:pt x="78" y="23"/>
                  </a:lnTo>
                  <a:lnTo>
                    <a:pt x="72" y="26"/>
                  </a:lnTo>
                  <a:lnTo>
                    <a:pt x="70" y="26"/>
                  </a:lnTo>
                  <a:lnTo>
                    <a:pt x="71" y="24"/>
                  </a:lnTo>
                  <a:lnTo>
                    <a:pt x="70" y="23"/>
                  </a:lnTo>
                  <a:lnTo>
                    <a:pt x="69" y="24"/>
                  </a:lnTo>
                  <a:lnTo>
                    <a:pt x="68" y="23"/>
                  </a:lnTo>
                  <a:lnTo>
                    <a:pt x="67" y="22"/>
                  </a:lnTo>
                  <a:lnTo>
                    <a:pt x="66" y="21"/>
                  </a:lnTo>
                  <a:lnTo>
                    <a:pt x="65" y="21"/>
                  </a:lnTo>
                  <a:lnTo>
                    <a:pt x="63" y="22"/>
                  </a:lnTo>
                  <a:lnTo>
                    <a:pt x="61" y="22"/>
                  </a:lnTo>
                  <a:lnTo>
                    <a:pt x="56" y="25"/>
                  </a:lnTo>
                  <a:lnTo>
                    <a:pt x="54" y="25"/>
                  </a:lnTo>
                  <a:lnTo>
                    <a:pt x="53" y="23"/>
                  </a:lnTo>
                  <a:lnTo>
                    <a:pt x="51" y="20"/>
                  </a:lnTo>
                  <a:lnTo>
                    <a:pt x="50" y="19"/>
                  </a:lnTo>
                  <a:lnTo>
                    <a:pt x="49" y="19"/>
                  </a:lnTo>
                  <a:lnTo>
                    <a:pt x="47" y="19"/>
                  </a:lnTo>
                  <a:lnTo>
                    <a:pt x="46" y="19"/>
                  </a:lnTo>
                  <a:lnTo>
                    <a:pt x="44" y="15"/>
                  </a:lnTo>
                  <a:lnTo>
                    <a:pt x="43" y="14"/>
                  </a:lnTo>
                  <a:lnTo>
                    <a:pt x="42" y="14"/>
                  </a:lnTo>
                  <a:lnTo>
                    <a:pt x="39" y="14"/>
                  </a:lnTo>
                  <a:lnTo>
                    <a:pt x="38" y="14"/>
                  </a:lnTo>
                  <a:lnTo>
                    <a:pt x="37" y="14"/>
                  </a:lnTo>
                  <a:lnTo>
                    <a:pt x="37" y="13"/>
                  </a:lnTo>
                  <a:lnTo>
                    <a:pt x="38" y="11"/>
                  </a:lnTo>
                  <a:lnTo>
                    <a:pt x="39" y="10"/>
                  </a:lnTo>
                  <a:lnTo>
                    <a:pt x="40" y="9"/>
                  </a:lnTo>
                  <a:lnTo>
                    <a:pt x="40" y="8"/>
                  </a:lnTo>
                  <a:lnTo>
                    <a:pt x="40" y="7"/>
                  </a:lnTo>
                  <a:lnTo>
                    <a:pt x="39" y="5"/>
                  </a:lnTo>
                  <a:lnTo>
                    <a:pt x="37" y="5"/>
                  </a:lnTo>
                  <a:lnTo>
                    <a:pt x="36" y="4"/>
                  </a:lnTo>
                  <a:lnTo>
                    <a:pt x="35" y="3"/>
                  </a:lnTo>
                  <a:lnTo>
                    <a:pt x="35" y="2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8" y="1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3" y="3"/>
                  </a:lnTo>
                  <a:lnTo>
                    <a:pt x="22" y="3"/>
                  </a:lnTo>
                  <a:lnTo>
                    <a:pt x="21" y="5"/>
                  </a:lnTo>
                  <a:lnTo>
                    <a:pt x="20" y="8"/>
                  </a:lnTo>
                  <a:lnTo>
                    <a:pt x="19" y="10"/>
                  </a:lnTo>
                  <a:lnTo>
                    <a:pt x="17" y="11"/>
                  </a:lnTo>
                  <a:lnTo>
                    <a:pt x="16" y="11"/>
                  </a:lnTo>
                  <a:lnTo>
                    <a:pt x="15" y="12"/>
                  </a:lnTo>
                  <a:lnTo>
                    <a:pt x="15" y="13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19"/>
                  </a:lnTo>
                  <a:lnTo>
                    <a:pt x="11" y="19"/>
                  </a:lnTo>
                  <a:lnTo>
                    <a:pt x="10" y="19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7" y="17"/>
                  </a:lnTo>
                  <a:lnTo>
                    <a:pt x="8" y="23"/>
                  </a:lnTo>
                  <a:lnTo>
                    <a:pt x="8" y="26"/>
                  </a:lnTo>
                  <a:lnTo>
                    <a:pt x="8" y="27"/>
                  </a:lnTo>
                  <a:lnTo>
                    <a:pt x="7" y="28"/>
                  </a:lnTo>
                  <a:lnTo>
                    <a:pt x="6" y="29"/>
                  </a:lnTo>
                  <a:lnTo>
                    <a:pt x="6" y="28"/>
                  </a:lnTo>
                  <a:lnTo>
                    <a:pt x="5" y="28"/>
                  </a:lnTo>
                  <a:lnTo>
                    <a:pt x="3" y="28"/>
                  </a:lnTo>
                  <a:lnTo>
                    <a:pt x="2" y="28"/>
                  </a:lnTo>
                  <a:lnTo>
                    <a:pt x="1" y="28"/>
                  </a:lnTo>
                  <a:lnTo>
                    <a:pt x="1" y="29"/>
                  </a:lnTo>
                  <a:lnTo>
                    <a:pt x="0" y="31"/>
                  </a:lnTo>
                  <a:lnTo>
                    <a:pt x="1" y="34"/>
                  </a:lnTo>
                  <a:lnTo>
                    <a:pt x="2" y="37"/>
                  </a:lnTo>
                  <a:lnTo>
                    <a:pt x="3" y="39"/>
                  </a:lnTo>
                  <a:lnTo>
                    <a:pt x="3" y="40"/>
                  </a:lnTo>
                  <a:lnTo>
                    <a:pt x="3" y="42"/>
                  </a:lnTo>
                  <a:lnTo>
                    <a:pt x="4" y="44"/>
                  </a:lnTo>
                  <a:lnTo>
                    <a:pt x="4" y="45"/>
                  </a:lnTo>
                  <a:lnTo>
                    <a:pt x="3" y="47"/>
                  </a:lnTo>
                  <a:lnTo>
                    <a:pt x="2" y="49"/>
                  </a:lnTo>
                  <a:lnTo>
                    <a:pt x="3" y="51"/>
                  </a:lnTo>
                  <a:lnTo>
                    <a:pt x="4" y="52"/>
                  </a:lnTo>
                  <a:lnTo>
                    <a:pt x="5" y="53"/>
                  </a:lnTo>
                  <a:lnTo>
                    <a:pt x="8" y="55"/>
                  </a:lnTo>
                  <a:lnTo>
                    <a:pt x="10" y="54"/>
                  </a:lnTo>
                  <a:lnTo>
                    <a:pt x="12" y="52"/>
                  </a:lnTo>
                  <a:lnTo>
                    <a:pt x="13" y="52"/>
                  </a:lnTo>
                  <a:lnTo>
                    <a:pt x="14" y="51"/>
                  </a:lnTo>
                  <a:lnTo>
                    <a:pt x="15" y="52"/>
                  </a:lnTo>
                  <a:lnTo>
                    <a:pt x="16" y="53"/>
                  </a:lnTo>
                  <a:lnTo>
                    <a:pt x="16" y="54"/>
                  </a:lnTo>
                  <a:lnTo>
                    <a:pt x="17" y="55"/>
                  </a:lnTo>
                  <a:lnTo>
                    <a:pt x="18" y="54"/>
                  </a:lnTo>
                  <a:lnTo>
                    <a:pt x="20" y="53"/>
                  </a:lnTo>
                  <a:lnTo>
                    <a:pt x="21" y="52"/>
                  </a:lnTo>
                  <a:lnTo>
                    <a:pt x="22" y="51"/>
                  </a:lnTo>
                  <a:lnTo>
                    <a:pt x="22" y="48"/>
                  </a:lnTo>
                  <a:lnTo>
                    <a:pt x="26" y="48"/>
                  </a:lnTo>
                  <a:lnTo>
                    <a:pt x="33" y="49"/>
                  </a:lnTo>
                  <a:lnTo>
                    <a:pt x="35" y="49"/>
                  </a:lnTo>
                  <a:lnTo>
                    <a:pt x="39" y="50"/>
                  </a:lnTo>
                  <a:lnTo>
                    <a:pt x="42" y="50"/>
                  </a:lnTo>
                  <a:lnTo>
                    <a:pt x="44" y="50"/>
                  </a:lnTo>
                  <a:lnTo>
                    <a:pt x="43" y="51"/>
                  </a:lnTo>
                  <a:lnTo>
                    <a:pt x="43" y="52"/>
                  </a:lnTo>
                  <a:lnTo>
                    <a:pt x="43" y="53"/>
                  </a:lnTo>
                  <a:lnTo>
                    <a:pt x="45" y="53"/>
                  </a:lnTo>
                  <a:lnTo>
                    <a:pt x="46" y="54"/>
                  </a:lnTo>
                  <a:lnTo>
                    <a:pt x="47" y="55"/>
                  </a:lnTo>
                  <a:lnTo>
                    <a:pt x="47" y="56"/>
                  </a:lnTo>
                  <a:lnTo>
                    <a:pt x="48" y="55"/>
                  </a:lnTo>
                  <a:lnTo>
                    <a:pt x="49" y="56"/>
                  </a:lnTo>
                  <a:lnTo>
                    <a:pt x="49" y="57"/>
                  </a:lnTo>
                  <a:lnTo>
                    <a:pt x="50" y="57"/>
                  </a:lnTo>
                  <a:lnTo>
                    <a:pt x="52" y="57"/>
                  </a:lnTo>
                  <a:lnTo>
                    <a:pt x="52" y="58"/>
                  </a:lnTo>
                  <a:lnTo>
                    <a:pt x="53" y="58"/>
                  </a:lnTo>
                  <a:lnTo>
                    <a:pt x="57" y="59"/>
                  </a:lnTo>
                  <a:lnTo>
                    <a:pt x="62" y="62"/>
                  </a:lnTo>
                  <a:lnTo>
                    <a:pt x="63" y="63"/>
                  </a:lnTo>
                  <a:lnTo>
                    <a:pt x="66" y="63"/>
                  </a:lnTo>
                  <a:lnTo>
                    <a:pt x="71" y="63"/>
                  </a:lnTo>
                  <a:lnTo>
                    <a:pt x="74" y="62"/>
                  </a:lnTo>
                  <a:lnTo>
                    <a:pt x="76" y="60"/>
                  </a:lnTo>
                  <a:lnTo>
                    <a:pt x="78" y="59"/>
                  </a:lnTo>
                  <a:lnTo>
                    <a:pt x="81" y="59"/>
                  </a:lnTo>
                  <a:lnTo>
                    <a:pt x="82" y="59"/>
                  </a:lnTo>
                  <a:lnTo>
                    <a:pt x="82" y="58"/>
                  </a:lnTo>
                  <a:lnTo>
                    <a:pt x="82" y="57"/>
                  </a:lnTo>
                  <a:lnTo>
                    <a:pt x="83" y="51"/>
                  </a:lnTo>
                  <a:lnTo>
                    <a:pt x="84" y="49"/>
                  </a:lnTo>
                  <a:lnTo>
                    <a:pt x="82" y="43"/>
                  </a:lnTo>
                  <a:lnTo>
                    <a:pt x="84" y="42"/>
                  </a:lnTo>
                  <a:lnTo>
                    <a:pt x="86" y="41"/>
                  </a:lnTo>
                  <a:lnTo>
                    <a:pt x="88" y="4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26" name="Freeform 1033"/>
            <p:cNvSpPr>
              <a:spLocks/>
            </p:cNvSpPr>
            <p:nvPr/>
          </p:nvSpPr>
          <p:spPr bwMode="auto">
            <a:xfrm>
              <a:off x="6596707" y="3650292"/>
              <a:ext cx="387429" cy="427053"/>
            </a:xfrm>
            <a:custGeom>
              <a:avLst/>
              <a:gdLst>
                <a:gd name="T0" fmla="*/ 2147483646 w 88"/>
                <a:gd name="T1" fmla="*/ 2147483646 h 97"/>
                <a:gd name="T2" fmla="*/ 2147483646 w 88"/>
                <a:gd name="T3" fmla="*/ 2147483646 h 97"/>
                <a:gd name="T4" fmla="*/ 2147483646 w 88"/>
                <a:gd name="T5" fmla="*/ 2147483646 h 97"/>
                <a:gd name="T6" fmla="*/ 2147483646 w 88"/>
                <a:gd name="T7" fmla="*/ 2147483646 h 97"/>
                <a:gd name="T8" fmla="*/ 2147483646 w 88"/>
                <a:gd name="T9" fmla="*/ 2147483646 h 97"/>
                <a:gd name="T10" fmla="*/ 2147483646 w 88"/>
                <a:gd name="T11" fmla="*/ 2147483646 h 97"/>
                <a:gd name="T12" fmla="*/ 2147483646 w 88"/>
                <a:gd name="T13" fmla="*/ 2147483646 h 97"/>
                <a:gd name="T14" fmla="*/ 2147483646 w 88"/>
                <a:gd name="T15" fmla="*/ 2147483646 h 97"/>
                <a:gd name="T16" fmla="*/ 2147483646 w 88"/>
                <a:gd name="T17" fmla="*/ 2147483646 h 97"/>
                <a:gd name="T18" fmla="*/ 2147483646 w 88"/>
                <a:gd name="T19" fmla="*/ 2147483646 h 97"/>
                <a:gd name="T20" fmla="*/ 2147483646 w 88"/>
                <a:gd name="T21" fmla="*/ 2147483646 h 97"/>
                <a:gd name="T22" fmla="*/ 2147483646 w 88"/>
                <a:gd name="T23" fmla="*/ 2147483646 h 97"/>
                <a:gd name="T24" fmla="*/ 2147483646 w 88"/>
                <a:gd name="T25" fmla="*/ 2147483646 h 97"/>
                <a:gd name="T26" fmla="*/ 2147483646 w 88"/>
                <a:gd name="T27" fmla="*/ 2147483646 h 97"/>
                <a:gd name="T28" fmla="*/ 2147483646 w 88"/>
                <a:gd name="T29" fmla="*/ 2147483646 h 97"/>
                <a:gd name="T30" fmla="*/ 2147483646 w 88"/>
                <a:gd name="T31" fmla="*/ 2147483646 h 97"/>
                <a:gd name="T32" fmla="*/ 2147483646 w 88"/>
                <a:gd name="T33" fmla="*/ 0 h 97"/>
                <a:gd name="T34" fmla="*/ 2147483646 w 88"/>
                <a:gd name="T35" fmla="*/ 0 h 97"/>
                <a:gd name="T36" fmla="*/ 2147483646 w 88"/>
                <a:gd name="T37" fmla="*/ 2147483646 h 97"/>
                <a:gd name="T38" fmla="*/ 2147483646 w 88"/>
                <a:gd name="T39" fmla="*/ 2147483646 h 97"/>
                <a:gd name="T40" fmla="*/ 2147483646 w 88"/>
                <a:gd name="T41" fmla="*/ 2147483646 h 97"/>
                <a:gd name="T42" fmla="*/ 2147483646 w 88"/>
                <a:gd name="T43" fmla="*/ 2147483646 h 97"/>
                <a:gd name="T44" fmla="*/ 2147483646 w 88"/>
                <a:gd name="T45" fmla="*/ 2147483646 h 97"/>
                <a:gd name="T46" fmla="*/ 2147483646 w 88"/>
                <a:gd name="T47" fmla="*/ 2147483646 h 97"/>
                <a:gd name="T48" fmla="*/ 2147483646 w 88"/>
                <a:gd name="T49" fmla="*/ 2147483646 h 97"/>
                <a:gd name="T50" fmla="*/ 2147483646 w 88"/>
                <a:gd name="T51" fmla="*/ 2147483646 h 97"/>
                <a:gd name="T52" fmla="*/ 2147483646 w 88"/>
                <a:gd name="T53" fmla="*/ 2147483646 h 97"/>
                <a:gd name="T54" fmla="*/ 2147483646 w 88"/>
                <a:gd name="T55" fmla="*/ 2147483646 h 97"/>
                <a:gd name="T56" fmla="*/ 2147483646 w 88"/>
                <a:gd name="T57" fmla="*/ 2147483646 h 97"/>
                <a:gd name="T58" fmla="*/ 2147483646 w 88"/>
                <a:gd name="T59" fmla="*/ 2147483646 h 97"/>
                <a:gd name="T60" fmla="*/ 2147483646 w 88"/>
                <a:gd name="T61" fmla="*/ 2147483646 h 97"/>
                <a:gd name="T62" fmla="*/ 2147483646 w 88"/>
                <a:gd name="T63" fmla="*/ 2147483646 h 97"/>
                <a:gd name="T64" fmla="*/ 2147483646 w 88"/>
                <a:gd name="T65" fmla="*/ 2147483646 h 97"/>
                <a:gd name="T66" fmla="*/ 2147483646 w 88"/>
                <a:gd name="T67" fmla="*/ 2147483646 h 97"/>
                <a:gd name="T68" fmla="*/ 2147483646 w 88"/>
                <a:gd name="T69" fmla="*/ 2147483646 h 97"/>
                <a:gd name="T70" fmla="*/ 2147483646 w 88"/>
                <a:gd name="T71" fmla="*/ 2147483646 h 97"/>
                <a:gd name="T72" fmla="*/ 2147483646 w 88"/>
                <a:gd name="T73" fmla="*/ 2147483646 h 97"/>
                <a:gd name="T74" fmla="*/ 2147483646 w 88"/>
                <a:gd name="T75" fmla="*/ 2147483646 h 97"/>
                <a:gd name="T76" fmla="*/ 2147483646 w 88"/>
                <a:gd name="T77" fmla="*/ 2147483646 h 97"/>
                <a:gd name="T78" fmla="*/ 2147483646 w 88"/>
                <a:gd name="T79" fmla="*/ 2147483646 h 97"/>
                <a:gd name="T80" fmla="*/ 2147483646 w 88"/>
                <a:gd name="T81" fmla="*/ 2147483646 h 97"/>
                <a:gd name="T82" fmla="*/ 2147483646 w 88"/>
                <a:gd name="T83" fmla="*/ 2147483646 h 97"/>
                <a:gd name="T84" fmla="*/ 2147483646 w 88"/>
                <a:gd name="T85" fmla="*/ 2147483646 h 97"/>
                <a:gd name="T86" fmla="*/ 2147483646 w 88"/>
                <a:gd name="T87" fmla="*/ 2147483646 h 97"/>
                <a:gd name="T88" fmla="*/ 0 w 88"/>
                <a:gd name="T89" fmla="*/ 2147483646 h 97"/>
                <a:gd name="T90" fmla="*/ 2147483646 w 88"/>
                <a:gd name="T91" fmla="*/ 2147483646 h 97"/>
                <a:gd name="T92" fmla="*/ 2147483646 w 88"/>
                <a:gd name="T93" fmla="*/ 2147483646 h 97"/>
                <a:gd name="T94" fmla="*/ 2147483646 w 88"/>
                <a:gd name="T95" fmla="*/ 2147483646 h 97"/>
                <a:gd name="T96" fmla="*/ 2147483646 w 88"/>
                <a:gd name="T97" fmla="*/ 2147483646 h 97"/>
                <a:gd name="T98" fmla="*/ 2147483646 w 88"/>
                <a:gd name="T99" fmla="*/ 2147483646 h 97"/>
                <a:gd name="T100" fmla="*/ 2147483646 w 88"/>
                <a:gd name="T101" fmla="*/ 2147483646 h 97"/>
                <a:gd name="T102" fmla="*/ 2147483646 w 88"/>
                <a:gd name="T103" fmla="*/ 2147483646 h 97"/>
                <a:gd name="T104" fmla="*/ 2147483646 w 88"/>
                <a:gd name="T105" fmla="*/ 2147483646 h 97"/>
                <a:gd name="T106" fmla="*/ 2147483646 w 88"/>
                <a:gd name="T107" fmla="*/ 2147483646 h 97"/>
                <a:gd name="T108" fmla="*/ 2147483646 w 88"/>
                <a:gd name="T109" fmla="*/ 2147483646 h 97"/>
                <a:gd name="T110" fmla="*/ 2147483646 w 88"/>
                <a:gd name="T111" fmla="*/ 2147483646 h 97"/>
                <a:gd name="T112" fmla="*/ 2147483646 w 88"/>
                <a:gd name="T113" fmla="*/ 2147483646 h 97"/>
                <a:gd name="T114" fmla="*/ 2147483646 w 88"/>
                <a:gd name="T115" fmla="*/ 2147483646 h 97"/>
                <a:gd name="T116" fmla="*/ 2147483646 w 88"/>
                <a:gd name="T117" fmla="*/ 2147483646 h 97"/>
                <a:gd name="T118" fmla="*/ 2147483646 w 88"/>
                <a:gd name="T119" fmla="*/ 2147483646 h 97"/>
                <a:gd name="T120" fmla="*/ 2147483646 w 88"/>
                <a:gd name="T121" fmla="*/ 2147483646 h 97"/>
                <a:gd name="T122" fmla="*/ 2147483646 w 88"/>
                <a:gd name="T123" fmla="*/ 2147483646 h 9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88" h="97">
                  <a:moveTo>
                    <a:pt x="84" y="62"/>
                  </a:moveTo>
                  <a:lnTo>
                    <a:pt x="85" y="61"/>
                  </a:lnTo>
                  <a:lnTo>
                    <a:pt x="87" y="60"/>
                  </a:lnTo>
                  <a:lnTo>
                    <a:pt x="87" y="59"/>
                  </a:lnTo>
                  <a:lnTo>
                    <a:pt x="88" y="59"/>
                  </a:lnTo>
                  <a:lnTo>
                    <a:pt x="87" y="58"/>
                  </a:lnTo>
                  <a:lnTo>
                    <a:pt x="86" y="57"/>
                  </a:lnTo>
                  <a:lnTo>
                    <a:pt x="80" y="57"/>
                  </a:lnTo>
                  <a:lnTo>
                    <a:pt x="79" y="57"/>
                  </a:lnTo>
                  <a:lnTo>
                    <a:pt x="77" y="57"/>
                  </a:lnTo>
                  <a:lnTo>
                    <a:pt x="76" y="56"/>
                  </a:lnTo>
                  <a:lnTo>
                    <a:pt x="75" y="55"/>
                  </a:lnTo>
                  <a:lnTo>
                    <a:pt x="75" y="54"/>
                  </a:lnTo>
                  <a:lnTo>
                    <a:pt x="75" y="53"/>
                  </a:lnTo>
                  <a:lnTo>
                    <a:pt x="74" y="52"/>
                  </a:lnTo>
                  <a:lnTo>
                    <a:pt x="74" y="51"/>
                  </a:lnTo>
                  <a:lnTo>
                    <a:pt x="73" y="49"/>
                  </a:lnTo>
                  <a:lnTo>
                    <a:pt x="73" y="48"/>
                  </a:lnTo>
                  <a:lnTo>
                    <a:pt x="71" y="47"/>
                  </a:lnTo>
                  <a:lnTo>
                    <a:pt x="69" y="44"/>
                  </a:lnTo>
                  <a:lnTo>
                    <a:pt x="67" y="43"/>
                  </a:lnTo>
                  <a:lnTo>
                    <a:pt x="66" y="43"/>
                  </a:lnTo>
                  <a:lnTo>
                    <a:pt x="66" y="42"/>
                  </a:lnTo>
                  <a:lnTo>
                    <a:pt x="67" y="39"/>
                  </a:lnTo>
                  <a:lnTo>
                    <a:pt x="67" y="38"/>
                  </a:lnTo>
                  <a:lnTo>
                    <a:pt x="68" y="36"/>
                  </a:lnTo>
                  <a:lnTo>
                    <a:pt x="69" y="35"/>
                  </a:lnTo>
                  <a:lnTo>
                    <a:pt x="71" y="33"/>
                  </a:lnTo>
                  <a:lnTo>
                    <a:pt x="71" y="31"/>
                  </a:lnTo>
                  <a:lnTo>
                    <a:pt x="70" y="30"/>
                  </a:lnTo>
                  <a:lnTo>
                    <a:pt x="68" y="30"/>
                  </a:lnTo>
                  <a:lnTo>
                    <a:pt x="65" y="30"/>
                  </a:lnTo>
                  <a:lnTo>
                    <a:pt x="63" y="28"/>
                  </a:lnTo>
                  <a:lnTo>
                    <a:pt x="61" y="28"/>
                  </a:lnTo>
                  <a:lnTo>
                    <a:pt x="61" y="27"/>
                  </a:lnTo>
                  <a:lnTo>
                    <a:pt x="60" y="27"/>
                  </a:lnTo>
                  <a:lnTo>
                    <a:pt x="59" y="26"/>
                  </a:lnTo>
                  <a:lnTo>
                    <a:pt x="59" y="25"/>
                  </a:lnTo>
                  <a:lnTo>
                    <a:pt x="60" y="24"/>
                  </a:lnTo>
                  <a:lnTo>
                    <a:pt x="61" y="24"/>
                  </a:lnTo>
                  <a:lnTo>
                    <a:pt x="64" y="23"/>
                  </a:lnTo>
                  <a:lnTo>
                    <a:pt x="68" y="24"/>
                  </a:lnTo>
                  <a:lnTo>
                    <a:pt x="70" y="23"/>
                  </a:lnTo>
                  <a:lnTo>
                    <a:pt x="71" y="23"/>
                  </a:lnTo>
                  <a:lnTo>
                    <a:pt x="72" y="20"/>
                  </a:lnTo>
                  <a:lnTo>
                    <a:pt x="74" y="18"/>
                  </a:lnTo>
                  <a:lnTo>
                    <a:pt x="74" y="17"/>
                  </a:lnTo>
                  <a:lnTo>
                    <a:pt x="74" y="16"/>
                  </a:lnTo>
                  <a:lnTo>
                    <a:pt x="73" y="15"/>
                  </a:lnTo>
                  <a:lnTo>
                    <a:pt x="70" y="15"/>
                  </a:lnTo>
                  <a:lnTo>
                    <a:pt x="68" y="15"/>
                  </a:lnTo>
                  <a:lnTo>
                    <a:pt x="68" y="14"/>
                  </a:lnTo>
                  <a:lnTo>
                    <a:pt x="68" y="13"/>
                  </a:lnTo>
                  <a:lnTo>
                    <a:pt x="69" y="11"/>
                  </a:lnTo>
                  <a:lnTo>
                    <a:pt x="69" y="10"/>
                  </a:lnTo>
                  <a:lnTo>
                    <a:pt x="69" y="9"/>
                  </a:lnTo>
                  <a:lnTo>
                    <a:pt x="69" y="6"/>
                  </a:lnTo>
                  <a:lnTo>
                    <a:pt x="68" y="6"/>
                  </a:lnTo>
                  <a:lnTo>
                    <a:pt x="69" y="4"/>
                  </a:lnTo>
                  <a:lnTo>
                    <a:pt x="69" y="3"/>
                  </a:lnTo>
                  <a:lnTo>
                    <a:pt x="69" y="2"/>
                  </a:lnTo>
                  <a:lnTo>
                    <a:pt x="70" y="1"/>
                  </a:lnTo>
                  <a:lnTo>
                    <a:pt x="70" y="0"/>
                  </a:lnTo>
                  <a:lnTo>
                    <a:pt x="69" y="0"/>
                  </a:lnTo>
                  <a:lnTo>
                    <a:pt x="66" y="0"/>
                  </a:lnTo>
                  <a:lnTo>
                    <a:pt x="65" y="0"/>
                  </a:lnTo>
                  <a:lnTo>
                    <a:pt x="63" y="1"/>
                  </a:lnTo>
                  <a:lnTo>
                    <a:pt x="62" y="2"/>
                  </a:lnTo>
                  <a:lnTo>
                    <a:pt x="59" y="3"/>
                  </a:lnTo>
                  <a:lnTo>
                    <a:pt x="58" y="3"/>
                  </a:lnTo>
                  <a:lnTo>
                    <a:pt x="57" y="3"/>
                  </a:lnTo>
                  <a:lnTo>
                    <a:pt x="54" y="3"/>
                  </a:lnTo>
                  <a:lnTo>
                    <a:pt x="53" y="4"/>
                  </a:lnTo>
                  <a:lnTo>
                    <a:pt x="52" y="5"/>
                  </a:lnTo>
                  <a:lnTo>
                    <a:pt x="51" y="5"/>
                  </a:lnTo>
                  <a:lnTo>
                    <a:pt x="50" y="4"/>
                  </a:lnTo>
                  <a:lnTo>
                    <a:pt x="49" y="3"/>
                  </a:lnTo>
                  <a:lnTo>
                    <a:pt x="48" y="3"/>
                  </a:lnTo>
                  <a:lnTo>
                    <a:pt x="47" y="3"/>
                  </a:lnTo>
                  <a:lnTo>
                    <a:pt x="47" y="5"/>
                  </a:lnTo>
                  <a:lnTo>
                    <a:pt x="47" y="7"/>
                  </a:lnTo>
                  <a:lnTo>
                    <a:pt x="47" y="8"/>
                  </a:lnTo>
                  <a:lnTo>
                    <a:pt x="45" y="9"/>
                  </a:lnTo>
                  <a:lnTo>
                    <a:pt x="44" y="8"/>
                  </a:lnTo>
                  <a:lnTo>
                    <a:pt x="43" y="7"/>
                  </a:lnTo>
                  <a:lnTo>
                    <a:pt x="42" y="6"/>
                  </a:lnTo>
                  <a:lnTo>
                    <a:pt x="40" y="6"/>
                  </a:lnTo>
                  <a:lnTo>
                    <a:pt x="39" y="7"/>
                  </a:lnTo>
                  <a:lnTo>
                    <a:pt x="34" y="7"/>
                  </a:lnTo>
                  <a:lnTo>
                    <a:pt x="33" y="8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28" y="11"/>
                  </a:lnTo>
                  <a:lnTo>
                    <a:pt x="27" y="11"/>
                  </a:lnTo>
                  <a:lnTo>
                    <a:pt x="25" y="11"/>
                  </a:lnTo>
                  <a:lnTo>
                    <a:pt x="24" y="11"/>
                  </a:lnTo>
                  <a:lnTo>
                    <a:pt x="24" y="10"/>
                  </a:lnTo>
                  <a:lnTo>
                    <a:pt x="22" y="11"/>
                  </a:lnTo>
                  <a:lnTo>
                    <a:pt x="20" y="12"/>
                  </a:lnTo>
                  <a:lnTo>
                    <a:pt x="18" y="13"/>
                  </a:lnTo>
                  <a:lnTo>
                    <a:pt x="20" y="19"/>
                  </a:lnTo>
                  <a:lnTo>
                    <a:pt x="19" y="21"/>
                  </a:lnTo>
                  <a:lnTo>
                    <a:pt x="18" y="27"/>
                  </a:lnTo>
                  <a:lnTo>
                    <a:pt x="18" y="28"/>
                  </a:lnTo>
                  <a:lnTo>
                    <a:pt x="18" y="29"/>
                  </a:lnTo>
                  <a:lnTo>
                    <a:pt x="21" y="31"/>
                  </a:lnTo>
                  <a:lnTo>
                    <a:pt x="23" y="32"/>
                  </a:lnTo>
                  <a:lnTo>
                    <a:pt x="24" y="33"/>
                  </a:lnTo>
                  <a:lnTo>
                    <a:pt x="24" y="34"/>
                  </a:lnTo>
                  <a:lnTo>
                    <a:pt x="25" y="35"/>
                  </a:lnTo>
                  <a:lnTo>
                    <a:pt x="25" y="36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1" y="36"/>
                  </a:lnTo>
                  <a:lnTo>
                    <a:pt x="31" y="38"/>
                  </a:lnTo>
                  <a:lnTo>
                    <a:pt x="32" y="38"/>
                  </a:lnTo>
                  <a:lnTo>
                    <a:pt x="33" y="39"/>
                  </a:lnTo>
                  <a:lnTo>
                    <a:pt x="36" y="38"/>
                  </a:lnTo>
                  <a:lnTo>
                    <a:pt x="37" y="39"/>
                  </a:lnTo>
                  <a:lnTo>
                    <a:pt x="38" y="39"/>
                  </a:lnTo>
                  <a:lnTo>
                    <a:pt x="38" y="40"/>
                  </a:lnTo>
                  <a:lnTo>
                    <a:pt x="37" y="41"/>
                  </a:lnTo>
                  <a:lnTo>
                    <a:pt x="36" y="43"/>
                  </a:lnTo>
                  <a:lnTo>
                    <a:pt x="36" y="44"/>
                  </a:lnTo>
                  <a:lnTo>
                    <a:pt x="35" y="45"/>
                  </a:lnTo>
                  <a:lnTo>
                    <a:pt x="34" y="45"/>
                  </a:lnTo>
                  <a:lnTo>
                    <a:pt x="33" y="45"/>
                  </a:lnTo>
                  <a:lnTo>
                    <a:pt x="32" y="44"/>
                  </a:lnTo>
                  <a:lnTo>
                    <a:pt x="31" y="43"/>
                  </a:lnTo>
                  <a:lnTo>
                    <a:pt x="29" y="43"/>
                  </a:lnTo>
                  <a:lnTo>
                    <a:pt x="25" y="44"/>
                  </a:lnTo>
                  <a:lnTo>
                    <a:pt x="25" y="45"/>
                  </a:lnTo>
                  <a:lnTo>
                    <a:pt x="24" y="45"/>
                  </a:lnTo>
                  <a:lnTo>
                    <a:pt x="22" y="45"/>
                  </a:lnTo>
                  <a:lnTo>
                    <a:pt x="22" y="46"/>
                  </a:lnTo>
                  <a:lnTo>
                    <a:pt x="21" y="47"/>
                  </a:lnTo>
                  <a:lnTo>
                    <a:pt x="20" y="47"/>
                  </a:lnTo>
                  <a:lnTo>
                    <a:pt x="19" y="46"/>
                  </a:lnTo>
                  <a:lnTo>
                    <a:pt x="18" y="46"/>
                  </a:lnTo>
                  <a:lnTo>
                    <a:pt x="17" y="47"/>
                  </a:lnTo>
                  <a:lnTo>
                    <a:pt x="17" y="48"/>
                  </a:lnTo>
                  <a:lnTo>
                    <a:pt x="17" y="49"/>
                  </a:lnTo>
                  <a:lnTo>
                    <a:pt x="18" y="50"/>
                  </a:lnTo>
                  <a:lnTo>
                    <a:pt x="17" y="51"/>
                  </a:lnTo>
                  <a:lnTo>
                    <a:pt x="14" y="53"/>
                  </a:lnTo>
                  <a:lnTo>
                    <a:pt x="14" y="54"/>
                  </a:lnTo>
                  <a:lnTo>
                    <a:pt x="14" y="56"/>
                  </a:lnTo>
                  <a:lnTo>
                    <a:pt x="14" y="58"/>
                  </a:lnTo>
                  <a:lnTo>
                    <a:pt x="13" y="58"/>
                  </a:lnTo>
                  <a:lnTo>
                    <a:pt x="13" y="59"/>
                  </a:lnTo>
                  <a:lnTo>
                    <a:pt x="11" y="59"/>
                  </a:lnTo>
                  <a:lnTo>
                    <a:pt x="9" y="58"/>
                  </a:lnTo>
                  <a:lnTo>
                    <a:pt x="7" y="58"/>
                  </a:lnTo>
                  <a:lnTo>
                    <a:pt x="6" y="59"/>
                  </a:lnTo>
                  <a:lnTo>
                    <a:pt x="5" y="60"/>
                  </a:lnTo>
                  <a:lnTo>
                    <a:pt x="3" y="60"/>
                  </a:lnTo>
                  <a:lnTo>
                    <a:pt x="2" y="60"/>
                  </a:lnTo>
                  <a:lnTo>
                    <a:pt x="1" y="60"/>
                  </a:lnTo>
                  <a:lnTo>
                    <a:pt x="0" y="62"/>
                  </a:lnTo>
                  <a:lnTo>
                    <a:pt x="1" y="62"/>
                  </a:lnTo>
                  <a:lnTo>
                    <a:pt x="3" y="63"/>
                  </a:lnTo>
                  <a:lnTo>
                    <a:pt x="3" y="64"/>
                  </a:lnTo>
                  <a:lnTo>
                    <a:pt x="3" y="65"/>
                  </a:lnTo>
                  <a:lnTo>
                    <a:pt x="2" y="69"/>
                  </a:lnTo>
                  <a:lnTo>
                    <a:pt x="2" y="70"/>
                  </a:lnTo>
                  <a:lnTo>
                    <a:pt x="2" y="73"/>
                  </a:lnTo>
                  <a:lnTo>
                    <a:pt x="2" y="75"/>
                  </a:lnTo>
                  <a:lnTo>
                    <a:pt x="4" y="75"/>
                  </a:lnTo>
                  <a:lnTo>
                    <a:pt x="8" y="74"/>
                  </a:lnTo>
                  <a:lnTo>
                    <a:pt x="9" y="75"/>
                  </a:lnTo>
                  <a:lnTo>
                    <a:pt x="7" y="77"/>
                  </a:lnTo>
                  <a:lnTo>
                    <a:pt x="4" y="81"/>
                  </a:lnTo>
                  <a:lnTo>
                    <a:pt x="3" y="83"/>
                  </a:lnTo>
                  <a:lnTo>
                    <a:pt x="3" y="84"/>
                  </a:lnTo>
                  <a:lnTo>
                    <a:pt x="3" y="85"/>
                  </a:lnTo>
                  <a:lnTo>
                    <a:pt x="5" y="88"/>
                  </a:lnTo>
                  <a:lnTo>
                    <a:pt x="6" y="89"/>
                  </a:lnTo>
                  <a:lnTo>
                    <a:pt x="6" y="91"/>
                  </a:lnTo>
                  <a:lnTo>
                    <a:pt x="6" y="93"/>
                  </a:lnTo>
                  <a:lnTo>
                    <a:pt x="10" y="93"/>
                  </a:lnTo>
                  <a:lnTo>
                    <a:pt x="14" y="93"/>
                  </a:lnTo>
                  <a:lnTo>
                    <a:pt x="16" y="94"/>
                  </a:lnTo>
                  <a:lnTo>
                    <a:pt x="18" y="95"/>
                  </a:lnTo>
                  <a:lnTo>
                    <a:pt x="19" y="96"/>
                  </a:lnTo>
                  <a:lnTo>
                    <a:pt x="23" y="97"/>
                  </a:lnTo>
                  <a:lnTo>
                    <a:pt x="24" y="97"/>
                  </a:lnTo>
                  <a:lnTo>
                    <a:pt x="25" y="97"/>
                  </a:lnTo>
                  <a:lnTo>
                    <a:pt x="27" y="96"/>
                  </a:lnTo>
                  <a:lnTo>
                    <a:pt x="28" y="94"/>
                  </a:lnTo>
                  <a:lnTo>
                    <a:pt x="30" y="93"/>
                  </a:lnTo>
                  <a:lnTo>
                    <a:pt x="31" y="93"/>
                  </a:lnTo>
                  <a:lnTo>
                    <a:pt x="32" y="93"/>
                  </a:lnTo>
                  <a:lnTo>
                    <a:pt x="32" y="94"/>
                  </a:lnTo>
                  <a:lnTo>
                    <a:pt x="33" y="95"/>
                  </a:lnTo>
                  <a:lnTo>
                    <a:pt x="34" y="96"/>
                  </a:lnTo>
                  <a:lnTo>
                    <a:pt x="37" y="96"/>
                  </a:lnTo>
                  <a:lnTo>
                    <a:pt x="38" y="97"/>
                  </a:lnTo>
                  <a:lnTo>
                    <a:pt x="40" y="97"/>
                  </a:lnTo>
                  <a:lnTo>
                    <a:pt x="40" y="95"/>
                  </a:lnTo>
                  <a:lnTo>
                    <a:pt x="41" y="94"/>
                  </a:lnTo>
                  <a:lnTo>
                    <a:pt x="41" y="93"/>
                  </a:lnTo>
                  <a:lnTo>
                    <a:pt x="41" y="92"/>
                  </a:lnTo>
                  <a:lnTo>
                    <a:pt x="42" y="91"/>
                  </a:lnTo>
                  <a:lnTo>
                    <a:pt x="43" y="89"/>
                  </a:lnTo>
                  <a:lnTo>
                    <a:pt x="45" y="88"/>
                  </a:lnTo>
                  <a:lnTo>
                    <a:pt x="46" y="88"/>
                  </a:lnTo>
                  <a:lnTo>
                    <a:pt x="53" y="89"/>
                  </a:lnTo>
                  <a:lnTo>
                    <a:pt x="56" y="89"/>
                  </a:lnTo>
                  <a:lnTo>
                    <a:pt x="57" y="89"/>
                  </a:lnTo>
                  <a:lnTo>
                    <a:pt x="59" y="86"/>
                  </a:lnTo>
                  <a:lnTo>
                    <a:pt x="59" y="84"/>
                  </a:lnTo>
                  <a:lnTo>
                    <a:pt x="61" y="80"/>
                  </a:lnTo>
                  <a:lnTo>
                    <a:pt x="63" y="76"/>
                  </a:lnTo>
                  <a:lnTo>
                    <a:pt x="67" y="72"/>
                  </a:lnTo>
                  <a:lnTo>
                    <a:pt x="68" y="70"/>
                  </a:lnTo>
                  <a:lnTo>
                    <a:pt x="69" y="69"/>
                  </a:lnTo>
                  <a:lnTo>
                    <a:pt x="70" y="69"/>
                  </a:lnTo>
                  <a:lnTo>
                    <a:pt x="73" y="69"/>
                  </a:lnTo>
                  <a:lnTo>
                    <a:pt x="75" y="68"/>
                  </a:lnTo>
                  <a:lnTo>
                    <a:pt x="79" y="68"/>
                  </a:lnTo>
                  <a:lnTo>
                    <a:pt x="80" y="68"/>
                  </a:lnTo>
                  <a:lnTo>
                    <a:pt x="81" y="67"/>
                  </a:lnTo>
                  <a:lnTo>
                    <a:pt x="81" y="64"/>
                  </a:lnTo>
                  <a:lnTo>
                    <a:pt x="82" y="63"/>
                  </a:lnTo>
                  <a:lnTo>
                    <a:pt x="84" y="6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27" name="Freeform 1035"/>
            <p:cNvSpPr>
              <a:spLocks/>
            </p:cNvSpPr>
            <p:nvPr/>
          </p:nvSpPr>
          <p:spPr bwMode="auto">
            <a:xfrm>
              <a:off x="6455824" y="4059734"/>
              <a:ext cx="369819" cy="259754"/>
            </a:xfrm>
            <a:custGeom>
              <a:avLst/>
              <a:gdLst>
                <a:gd name="T0" fmla="*/ 2147483646 w 84"/>
                <a:gd name="T1" fmla="*/ 2147483646 h 59"/>
                <a:gd name="T2" fmla="*/ 2147483646 w 84"/>
                <a:gd name="T3" fmla="*/ 2147483646 h 59"/>
                <a:gd name="T4" fmla="*/ 2147483646 w 84"/>
                <a:gd name="T5" fmla="*/ 2147483646 h 59"/>
                <a:gd name="T6" fmla="*/ 2147483646 w 84"/>
                <a:gd name="T7" fmla="*/ 2147483646 h 59"/>
                <a:gd name="T8" fmla="*/ 2147483646 w 84"/>
                <a:gd name="T9" fmla="*/ 2147483646 h 59"/>
                <a:gd name="T10" fmla="*/ 2147483646 w 84"/>
                <a:gd name="T11" fmla="*/ 2147483646 h 59"/>
                <a:gd name="T12" fmla="*/ 2147483646 w 84"/>
                <a:gd name="T13" fmla="*/ 2147483646 h 59"/>
                <a:gd name="T14" fmla="*/ 2147483646 w 84"/>
                <a:gd name="T15" fmla="*/ 2147483646 h 59"/>
                <a:gd name="T16" fmla="*/ 2147483646 w 84"/>
                <a:gd name="T17" fmla="*/ 2147483646 h 59"/>
                <a:gd name="T18" fmla="*/ 2147483646 w 84"/>
                <a:gd name="T19" fmla="*/ 2147483646 h 59"/>
                <a:gd name="T20" fmla="*/ 2147483646 w 84"/>
                <a:gd name="T21" fmla="*/ 0 h 59"/>
                <a:gd name="T22" fmla="*/ 2147483646 w 84"/>
                <a:gd name="T23" fmla="*/ 0 h 59"/>
                <a:gd name="T24" fmla="*/ 2147483646 w 84"/>
                <a:gd name="T25" fmla="*/ 2147483646 h 59"/>
                <a:gd name="T26" fmla="*/ 2147483646 w 84"/>
                <a:gd name="T27" fmla="*/ 2147483646 h 59"/>
                <a:gd name="T28" fmla="*/ 2147483646 w 84"/>
                <a:gd name="T29" fmla="*/ 2147483646 h 59"/>
                <a:gd name="T30" fmla="*/ 2147483646 w 84"/>
                <a:gd name="T31" fmla="*/ 2147483646 h 59"/>
                <a:gd name="T32" fmla="*/ 2147483646 w 84"/>
                <a:gd name="T33" fmla="*/ 2147483646 h 59"/>
                <a:gd name="T34" fmla="*/ 2147483646 w 84"/>
                <a:gd name="T35" fmla="*/ 2147483646 h 59"/>
                <a:gd name="T36" fmla="*/ 2147483646 w 84"/>
                <a:gd name="T37" fmla="*/ 2147483646 h 59"/>
                <a:gd name="T38" fmla="*/ 2147483646 w 84"/>
                <a:gd name="T39" fmla="*/ 2147483646 h 59"/>
                <a:gd name="T40" fmla="*/ 2147483646 w 84"/>
                <a:gd name="T41" fmla="*/ 2147483646 h 59"/>
                <a:gd name="T42" fmla="*/ 2147483646 w 84"/>
                <a:gd name="T43" fmla="*/ 2147483646 h 59"/>
                <a:gd name="T44" fmla="*/ 2147483646 w 84"/>
                <a:gd name="T45" fmla="*/ 2147483646 h 59"/>
                <a:gd name="T46" fmla="*/ 2147483646 w 84"/>
                <a:gd name="T47" fmla="*/ 2147483646 h 59"/>
                <a:gd name="T48" fmla="*/ 2147483646 w 84"/>
                <a:gd name="T49" fmla="*/ 2147483646 h 59"/>
                <a:gd name="T50" fmla="*/ 2147483646 w 84"/>
                <a:gd name="T51" fmla="*/ 2147483646 h 59"/>
                <a:gd name="T52" fmla="*/ 2147483646 w 84"/>
                <a:gd name="T53" fmla="*/ 2147483646 h 59"/>
                <a:gd name="T54" fmla="*/ 2147483646 w 84"/>
                <a:gd name="T55" fmla="*/ 2147483646 h 59"/>
                <a:gd name="T56" fmla="*/ 2147483646 w 84"/>
                <a:gd name="T57" fmla="*/ 2147483646 h 59"/>
                <a:gd name="T58" fmla="*/ 2147483646 w 84"/>
                <a:gd name="T59" fmla="*/ 2147483646 h 59"/>
                <a:gd name="T60" fmla="*/ 2147483646 w 84"/>
                <a:gd name="T61" fmla="*/ 2147483646 h 59"/>
                <a:gd name="T62" fmla="*/ 2147483646 w 84"/>
                <a:gd name="T63" fmla="*/ 2147483646 h 59"/>
                <a:gd name="T64" fmla="*/ 2147483646 w 84"/>
                <a:gd name="T65" fmla="*/ 2147483646 h 59"/>
                <a:gd name="T66" fmla="*/ 2147483646 w 84"/>
                <a:gd name="T67" fmla="*/ 2147483646 h 59"/>
                <a:gd name="T68" fmla="*/ 2147483646 w 84"/>
                <a:gd name="T69" fmla="*/ 2147483646 h 59"/>
                <a:gd name="T70" fmla="*/ 2147483646 w 84"/>
                <a:gd name="T71" fmla="*/ 2147483646 h 59"/>
                <a:gd name="T72" fmla="*/ 2147483646 w 84"/>
                <a:gd name="T73" fmla="*/ 2147483646 h 59"/>
                <a:gd name="T74" fmla="*/ 2147483646 w 84"/>
                <a:gd name="T75" fmla="*/ 2147483646 h 59"/>
                <a:gd name="T76" fmla="*/ 2147483646 w 84"/>
                <a:gd name="T77" fmla="*/ 2147483646 h 59"/>
                <a:gd name="T78" fmla="*/ 2147483646 w 84"/>
                <a:gd name="T79" fmla="*/ 2147483646 h 59"/>
                <a:gd name="T80" fmla="*/ 2147483646 w 84"/>
                <a:gd name="T81" fmla="*/ 2147483646 h 59"/>
                <a:gd name="T82" fmla="*/ 2147483646 w 84"/>
                <a:gd name="T83" fmla="*/ 2147483646 h 59"/>
                <a:gd name="T84" fmla="*/ 2147483646 w 84"/>
                <a:gd name="T85" fmla="*/ 2147483646 h 59"/>
                <a:gd name="T86" fmla="*/ 2147483646 w 84"/>
                <a:gd name="T87" fmla="*/ 2147483646 h 59"/>
                <a:gd name="T88" fmla="*/ 2147483646 w 84"/>
                <a:gd name="T89" fmla="*/ 2147483646 h 59"/>
                <a:gd name="T90" fmla="*/ 2147483646 w 84"/>
                <a:gd name="T91" fmla="*/ 2147483646 h 59"/>
                <a:gd name="T92" fmla="*/ 2147483646 w 84"/>
                <a:gd name="T93" fmla="*/ 2147483646 h 59"/>
                <a:gd name="T94" fmla="*/ 2147483646 w 84"/>
                <a:gd name="T95" fmla="*/ 2147483646 h 5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4" h="59">
                  <a:moveTo>
                    <a:pt x="84" y="32"/>
                  </a:moveTo>
                  <a:lnTo>
                    <a:pt x="84" y="31"/>
                  </a:lnTo>
                  <a:lnTo>
                    <a:pt x="83" y="29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82" y="25"/>
                  </a:lnTo>
                  <a:lnTo>
                    <a:pt x="82" y="24"/>
                  </a:lnTo>
                  <a:lnTo>
                    <a:pt x="81" y="21"/>
                  </a:lnTo>
                  <a:lnTo>
                    <a:pt x="80" y="20"/>
                  </a:lnTo>
                  <a:lnTo>
                    <a:pt x="79" y="20"/>
                  </a:lnTo>
                  <a:lnTo>
                    <a:pt x="78" y="20"/>
                  </a:lnTo>
                  <a:lnTo>
                    <a:pt x="75" y="20"/>
                  </a:lnTo>
                  <a:lnTo>
                    <a:pt x="74" y="19"/>
                  </a:lnTo>
                  <a:lnTo>
                    <a:pt x="72" y="18"/>
                  </a:lnTo>
                  <a:lnTo>
                    <a:pt x="71" y="17"/>
                  </a:lnTo>
                  <a:lnTo>
                    <a:pt x="70" y="17"/>
                  </a:lnTo>
                  <a:lnTo>
                    <a:pt x="69" y="17"/>
                  </a:lnTo>
                  <a:lnTo>
                    <a:pt x="67" y="16"/>
                  </a:lnTo>
                  <a:lnTo>
                    <a:pt x="67" y="15"/>
                  </a:lnTo>
                  <a:lnTo>
                    <a:pt x="69" y="12"/>
                  </a:lnTo>
                  <a:lnTo>
                    <a:pt x="70" y="11"/>
                  </a:lnTo>
                  <a:lnTo>
                    <a:pt x="71" y="9"/>
                  </a:lnTo>
                  <a:lnTo>
                    <a:pt x="69" y="9"/>
                  </a:lnTo>
                  <a:lnTo>
                    <a:pt x="66" y="9"/>
                  </a:lnTo>
                  <a:lnTo>
                    <a:pt x="64" y="9"/>
                  </a:lnTo>
                  <a:lnTo>
                    <a:pt x="63" y="10"/>
                  </a:lnTo>
                  <a:lnTo>
                    <a:pt x="60" y="12"/>
                  </a:lnTo>
                  <a:lnTo>
                    <a:pt x="58" y="14"/>
                  </a:lnTo>
                  <a:lnTo>
                    <a:pt x="56" y="14"/>
                  </a:lnTo>
                  <a:lnTo>
                    <a:pt x="55" y="13"/>
                  </a:lnTo>
                  <a:lnTo>
                    <a:pt x="55" y="12"/>
                  </a:lnTo>
                  <a:lnTo>
                    <a:pt x="55" y="8"/>
                  </a:lnTo>
                  <a:lnTo>
                    <a:pt x="56" y="4"/>
                  </a:lnTo>
                  <a:lnTo>
                    <a:pt x="55" y="4"/>
                  </a:lnTo>
                  <a:lnTo>
                    <a:pt x="51" y="3"/>
                  </a:lnTo>
                  <a:lnTo>
                    <a:pt x="50" y="2"/>
                  </a:lnTo>
                  <a:lnTo>
                    <a:pt x="48" y="1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3" y="3"/>
                  </a:lnTo>
                  <a:lnTo>
                    <a:pt x="18" y="5"/>
                  </a:lnTo>
                  <a:lnTo>
                    <a:pt x="13" y="7"/>
                  </a:lnTo>
                  <a:lnTo>
                    <a:pt x="10" y="8"/>
                  </a:lnTo>
                  <a:lnTo>
                    <a:pt x="8" y="9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8" y="17"/>
                  </a:lnTo>
                  <a:lnTo>
                    <a:pt x="5" y="19"/>
                  </a:lnTo>
                  <a:lnTo>
                    <a:pt x="3" y="20"/>
                  </a:lnTo>
                  <a:lnTo>
                    <a:pt x="2" y="21"/>
                  </a:lnTo>
                  <a:lnTo>
                    <a:pt x="2" y="22"/>
                  </a:lnTo>
                  <a:lnTo>
                    <a:pt x="3" y="23"/>
                  </a:lnTo>
                  <a:lnTo>
                    <a:pt x="4" y="23"/>
                  </a:lnTo>
                  <a:lnTo>
                    <a:pt x="4" y="24"/>
                  </a:lnTo>
                  <a:lnTo>
                    <a:pt x="5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6" y="33"/>
                  </a:lnTo>
                  <a:lnTo>
                    <a:pt x="5" y="33"/>
                  </a:lnTo>
                  <a:lnTo>
                    <a:pt x="4" y="35"/>
                  </a:lnTo>
                  <a:lnTo>
                    <a:pt x="3" y="40"/>
                  </a:lnTo>
                  <a:lnTo>
                    <a:pt x="2" y="41"/>
                  </a:lnTo>
                  <a:lnTo>
                    <a:pt x="2" y="42"/>
                  </a:lnTo>
                  <a:lnTo>
                    <a:pt x="3" y="43"/>
                  </a:lnTo>
                  <a:lnTo>
                    <a:pt x="3" y="45"/>
                  </a:lnTo>
                  <a:lnTo>
                    <a:pt x="2" y="46"/>
                  </a:lnTo>
                  <a:lnTo>
                    <a:pt x="1" y="46"/>
                  </a:lnTo>
                  <a:lnTo>
                    <a:pt x="1" y="47"/>
                  </a:lnTo>
                  <a:lnTo>
                    <a:pt x="1" y="48"/>
                  </a:lnTo>
                  <a:lnTo>
                    <a:pt x="0" y="49"/>
                  </a:lnTo>
                  <a:lnTo>
                    <a:pt x="0" y="51"/>
                  </a:lnTo>
                  <a:lnTo>
                    <a:pt x="2" y="51"/>
                  </a:lnTo>
                  <a:lnTo>
                    <a:pt x="3" y="50"/>
                  </a:lnTo>
                  <a:lnTo>
                    <a:pt x="4" y="48"/>
                  </a:lnTo>
                  <a:lnTo>
                    <a:pt x="6" y="47"/>
                  </a:lnTo>
                  <a:lnTo>
                    <a:pt x="6" y="46"/>
                  </a:lnTo>
                  <a:lnTo>
                    <a:pt x="7" y="45"/>
                  </a:lnTo>
                  <a:lnTo>
                    <a:pt x="8" y="45"/>
                  </a:lnTo>
                  <a:lnTo>
                    <a:pt x="10" y="46"/>
                  </a:lnTo>
                  <a:lnTo>
                    <a:pt x="10" y="47"/>
                  </a:lnTo>
                  <a:lnTo>
                    <a:pt x="11" y="48"/>
                  </a:lnTo>
                  <a:lnTo>
                    <a:pt x="11" y="49"/>
                  </a:lnTo>
                  <a:lnTo>
                    <a:pt x="11" y="50"/>
                  </a:lnTo>
                  <a:lnTo>
                    <a:pt x="12" y="50"/>
                  </a:lnTo>
                  <a:lnTo>
                    <a:pt x="14" y="52"/>
                  </a:lnTo>
                  <a:lnTo>
                    <a:pt x="16" y="53"/>
                  </a:lnTo>
                  <a:lnTo>
                    <a:pt x="18" y="53"/>
                  </a:lnTo>
                  <a:lnTo>
                    <a:pt x="19" y="54"/>
                  </a:lnTo>
                  <a:lnTo>
                    <a:pt x="20" y="55"/>
                  </a:lnTo>
                  <a:lnTo>
                    <a:pt x="21" y="55"/>
                  </a:lnTo>
                  <a:lnTo>
                    <a:pt x="23" y="53"/>
                  </a:lnTo>
                  <a:lnTo>
                    <a:pt x="24" y="51"/>
                  </a:lnTo>
                  <a:lnTo>
                    <a:pt x="24" y="50"/>
                  </a:lnTo>
                  <a:lnTo>
                    <a:pt x="25" y="50"/>
                  </a:lnTo>
                  <a:lnTo>
                    <a:pt x="27" y="50"/>
                  </a:lnTo>
                  <a:lnTo>
                    <a:pt x="28" y="50"/>
                  </a:lnTo>
                  <a:lnTo>
                    <a:pt x="28" y="51"/>
                  </a:lnTo>
                  <a:lnTo>
                    <a:pt x="29" y="50"/>
                  </a:lnTo>
                  <a:lnTo>
                    <a:pt x="28" y="49"/>
                  </a:lnTo>
                  <a:lnTo>
                    <a:pt x="30" y="49"/>
                  </a:lnTo>
                  <a:lnTo>
                    <a:pt x="32" y="50"/>
                  </a:lnTo>
                  <a:lnTo>
                    <a:pt x="32" y="51"/>
                  </a:lnTo>
                  <a:lnTo>
                    <a:pt x="32" y="54"/>
                  </a:lnTo>
                  <a:lnTo>
                    <a:pt x="33" y="54"/>
                  </a:lnTo>
                  <a:lnTo>
                    <a:pt x="34" y="53"/>
                  </a:lnTo>
                  <a:lnTo>
                    <a:pt x="35" y="53"/>
                  </a:lnTo>
                  <a:lnTo>
                    <a:pt x="35" y="54"/>
                  </a:lnTo>
                  <a:lnTo>
                    <a:pt x="36" y="55"/>
                  </a:lnTo>
                  <a:lnTo>
                    <a:pt x="36" y="56"/>
                  </a:lnTo>
                  <a:lnTo>
                    <a:pt x="39" y="56"/>
                  </a:lnTo>
                  <a:lnTo>
                    <a:pt x="38" y="58"/>
                  </a:lnTo>
                  <a:lnTo>
                    <a:pt x="38" y="59"/>
                  </a:lnTo>
                  <a:lnTo>
                    <a:pt x="39" y="59"/>
                  </a:lnTo>
                  <a:lnTo>
                    <a:pt x="41" y="58"/>
                  </a:lnTo>
                  <a:lnTo>
                    <a:pt x="42" y="57"/>
                  </a:lnTo>
                  <a:lnTo>
                    <a:pt x="43" y="58"/>
                  </a:lnTo>
                  <a:lnTo>
                    <a:pt x="43" y="59"/>
                  </a:lnTo>
                  <a:lnTo>
                    <a:pt x="46" y="58"/>
                  </a:lnTo>
                  <a:lnTo>
                    <a:pt x="48" y="59"/>
                  </a:lnTo>
                  <a:lnTo>
                    <a:pt x="49" y="59"/>
                  </a:lnTo>
                  <a:lnTo>
                    <a:pt x="50" y="58"/>
                  </a:lnTo>
                  <a:lnTo>
                    <a:pt x="51" y="58"/>
                  </a:lnTo>
                  <a:lnTo>
                    <a:pt x="51" y="57"/>
                  </a:lnTo>
                  <a:lnTo>
                    <a:pt x="51" y="56"/>
                  </a:lnTo>
                  <a:lnTo>
                    <a:pt x="53" y="56"/>
                  </a:lnTo>
                  <a:lnTo>
                    <a:pt x="54" y="55"/>
                  </a:lnTo>
                  <a:lnTo>
                    <a:pt x="54" y="54"/>
                  </a:lnTo>
                  <a:lnTo>
                    <a:pt x="55" y="53"/>
                  </a:lnTo>
                  <a:lnTo>
                    <a:pt x="56" y="53"/>
                  </a:lnTo>
                  <a:lnTo>
                    <a:pt x="56" y="54"/>
                  </a:lnTo>
                  <a:lnTo>
                    <a:pt x="57" y="55"/>
                  </a:lnTo>
                  <a:lnTo>
                    <a:pt x="57" y="56"/>
                  </a:lnTo>
                  <a:lnTo>
                    <a:pt x="57" y="57"/>
                  </a:lnTo>
                  <a:lnTo>
                    <a:pt x="59" y="57"/>
                  </a:lnTo>
                  <a:lnTo>
                    <a:pt x="59" y="55"/>
                  </a:lnTo>
                  <a:lnTo>
                    <a:pt x="59" y="56"/>
                  </a:lnTo>
                  <a:lnTo>
                    <a:pt x="62" y="56"/>
                  </a:lnTo>
                  <a:lnTo>
                    <a:pt x="63" y="57"/>
                  </a:lnTo>
                  <a:lnTo>
                    <a:pt x="64" y="58"/>
                  </a:lnTo>
                  <a:lnTo>
                    <a:pt x="65" y="56"/>
                  </a:lnTo>
                  <a:lnTo>
                    <a:pt x="66" y="56"/>
                  </a:lnTo>
                  <a:lnTo>
                    <a:pt x="67" y="57"/>
                  </a:lnTo>
                  <a:lnTo>
                    <a:pt x="68" y="56"/>
                  </a:lnTo>
                  <a:lnTo>
                    <a:pt x="69" y="55"/>
                  </a:lnTo>
                  <a:lnTo>
                    <a:pt x="71" y="50"/>
                  </a:lnTo>
                  <a:lnTo>
                    <a:pt x="72" y="49"/>
                  </a:lnTo>
                  <a:lnTo>
                    <a:pt x="72" y="48"/>
                  </a:lnTo>
                  <a:lnTo>
                    <a:pt x="73" y="46"/>
                  </a:lnTo>
                  <a:lnTo>
                    <a:pt x="72" y="44"/>
                  </a:lnTo>
                  <a:lnTo>
                    <a:pt x="72" y="43"/>
                  </a:lnTo>
                  <a:lnTo>
                    <a:pt x="73" y="43"/>
                  </a:lnTo>
                  <a:lnTo>
                    <a:pt x="74" y="42"/>
                  </a:lnTo>
                  <a:lnTo>
                    <a:pt x="74" y="41"/>
                  </a:lnTo>
                  <a:lnTo>
                    <a:pt x="74" y="39"/>
                  </a:lnTo>
                  <a:lnTo>
                    <a:pt x="75" y="39"/>
                  </a:lnTo>
                  <a:lnTo>
                    <a:pt x="76" y="37"/>
                  </a:lnTo>
                  <a:lnTo>
                    <a:pt x="76" y="36"/>
                  </a:lnTo>
                  <a:lnTo>
                    <a:pt x="78" y="36"/>
                  </a:lnTo>
                  <a:lnTo>
                    <a:pt x="80" y="37"/>
                  </a:lnTo>
                  <a:lnTo>
                    <a:pt x="80" y="35"/>
                  </a:lnTo>
                  <a:lnTo>
                    <a:pt x="83" y="35"/>
                  </a:lnTo>
                  <a:lnTo>
                    <a:pt x="83" y="32"/>
                  </a:lnTo>
                  <a:lnTo>
                    <a:pt x="84" y="3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28" name="Freeform 1036"/>
            <p:cNvSpPr>
              <a:spLocks/>
            </p:cNvSpPr>
            <p:nvPr/>
          </p:nvSpPr>
          <p:spPr bwMode="auto">
            <a:xfrm>
              <a:off x="6697967" y="3918851"/>
              <a:ext cx="365416" cy="286169"/>
            </a:xfrm>
            <a:custGeom>
              <a:avLst/>
              <a:gdLst>
                <a:gd name="T0" fmla="*/ 2147483646 w 83"/>
                <a:gd name="T1" fmla="*/ 2147483646 h 65"/>
                <a:gd name="T2" fmla="*/ 2147483646 w 83"/>
                <a:gd name="T3" fmla="*/ 2147483646 h 65"/>
                <a:gd name="T4" fmla="*/ 2147483646 w 83"/>
                <a:gd name="T5" fmla="*/ 2147483646 h 65"/>
                <a:gd name="T6" fmla="*/ 2147483646 w 83"/>
                <a:gd name="T7" fmla="*/ 2147483646 h 65"/>
                <a:gd name="T8" fmla="*/ 2147483646 w 83"/>
                <a:gd name="T9" fmla="*/ 2147483646 h 65"/>
                <a:gd name="T10" fmla="*/ 2147483646 w 83"/>
                <a:gd name="T11" fmla="*/ 2147483646 h 65"/>
                <a:gd name="T12" fmla="*/ 2147483646 w 83"/>
                <a:gd name="T13" fmla="*/ 2147483646 h 65"/>
                <a:gd name="T14" fmla="*/ 2147483646 w 83"/>
                <a:gd name="T15" fmla="*/ 2147483646 h 65"/>
                <a:gd name="T16" fmla="*/ 2147483646 w 83"/>
                <a:gd name="T17" fmla="*/ 2147483646 h 65"/>
                <a:gd name="T18" fmla="*/ 2147483646 w 83"/>
                <a:gd name="T19" fmla="*/ 2147483646 h 65"/>
                <a:gd name="T20" fmla="*/ 2147483646 w 83"/>
                <a:gd name="T21" fmla="*/ 2147483646 h 65"/>
                <a:gd name="T22" fmla="*/ 2147483646 w 83"/>
                <a:gd name="T23" fmla="*/ 2147483646 h 65"/>
                <a:gd name="T24" fmla="*/ 2147483646 w 83"/>
                <a:gd name="T25" fmla="*/ 2147483646 h 65"/>
                <a:gd name="T26" fmla="*/ 2147483646 w 83"/>
                <a:gd name="T27" fmla="*/ 2147483646 h 65"/>
                <a:gd name="T28" fmla="*/ 2147483646 w 83"/>
                <a:gd name="T29" fmla="*/ 2147483646 h 65"/>
                <a:gd name="T30" fmla="*/ 2147483646 w 83"/>
                <a:gd name="T31" fmla="*/ 2147483646 h 65"/>
                <a:gd name="T32" fmla="*/ 2147483646 w 83"/>
                <a:gd name="T33" fmla="*/ 2147483646 h 65"/>
                <a:gd name="T34" fmla="*/ 2147483646 w 83"/>
                <a:gd name="T35" fmla="*/ 2147483646 h 65"/>
                <a:gd name="T36" fmla="*/ 2147483646 w 83"/>
                <a:gd name="T37" fmla="*/ 2147483646 h 65"/>
                <a:gd name="T38" fmla="*/ 2147483646 w 83"/>
                <a:gd name="T39" fmla="*/ 2147483646 h 65"/>
                <a:gd name="T40" fmla="*/ 2147483646 w 83"/>
                <a:gd name="T41" fmla="*/ 2147483646 h 65"/>
                <a:gd name="T42" fmla="*/ 2147483646 w 83"/>
                <a:gd name="T43" fmla="*/ 2147483646 h 65"/>
                <a:gd name="T44" fmla="*/ 2147483646 w 83"/>
                <a:gd name="T45" fmla="*/ 2147483646 h 65"/>
                <a:gd name="T46" fmla="*/ 2147483646 w 83"/>
                <a:gd name="T47" fmla="*/ 2147483646 h 65"/>
                <a:gd name="T48" fmla="*/ 2147483646 w 83"/>
                <a:gd name="T49" fmla="*/ 2147483646 h 65"/>
                <a:gd name="T50" fmla="*/ 2147483646 w 83"/>
                <a:gd name="T51" fmla="*/ 2147483646 h 65"/>
                <a:gd name="T52" fmla="*/ 2147483646 w 83"/>
                <a:gd name="T53" fmla="*/ 2147483646 h 65"/>
                <a:gd name="T54" fmla="*/ 2147483646 w 83"/>
                <a:gd name="T55" fmla="*/ 2147483646 h 65"/>
                <a:gd name="T56" fmla="*/ 2147483646 w 83"/>
                <a:gd name="T57" fmla="*/ 0 h 65"/>
                <a:gd name="T58" fmla="*/ 2147483646 w 83"/>
                <a:gd name="T59" fmla="*/ 2147483646 h 65"/>
                <a:gd name="T60" fmla="*/ 2147483646 w 83"/>
                <a:gd name="T61" fmla="*/ 2147483646 h 65"/>
                <a:gd name="T62" fmla="*/ 2147483646 w 83"/>
                <a:gd name="T63" fmla="*/ 2147483646 h 65"/>
                <a:gd name="T64" fmla="*/ 2147483646 w 83"/>
                <a:gd name="T65" fmla="*/ 2147483646 h 65"/>
                <a:gd name="T66" fmla="*/ 2147483646 w 83"/>
                <a:gd name="T67" fmla="*/ 2147483646 h 65"/>
                <a:gd name="T68" fmla="*/ 2147483646 w 83"/>
                <a:gd name="T69" fmla="*/ 2147483646 h 65"/>
                <a:gd name="T70" fmla="*/ 2147483646 w 83"/>
                <a:gd name="T71" fmla="*/ 2147483646 h 65"/>
                <a:gd name="T72" fmla="*/ 2147483646 w 83"/>
                <a:gd name="T73" fmla="*/ 2147483646 h 65"/>
                <a:gd name="T74" fmla="*/ 2147483646 w 83"/>
                <a:gd name="T75" fmla="*/ 2147483646 h 65"/>
                <a:gd name="T76" fmla="*/ 2147483646 w 83"/>
                <a:gd name="T77" fmla="*/ 2147483646 h 65"/>
                <a:gd name="T78" fmla="*/ 2147483646 w 83"/>
                <a:gd name="T79" fmla="*/ 2147483646 h 65"/>
                <a:gd name="T80" fmla="*/ 2147483646 w 83"/>
                <a:gd name="T81" fmla="*/ 2147483646 h 65"/>
                <a:gd name="T82" fmla="*/ 2147483646 w 83"/>
                <a:gd name="T83" fmla="*/ 2147483646 h 65"/>
                <a:gd name="T84" fmla="*/ 2147483646 w 83"/>
                <a:gd name="T85" fmla="*/ 2147483646 h 65"/>
                <a:gd name="T86" fmla="*/ 2147483646 w 83"/>
                <a:gd name="T87" fmla="*/ 2147483646 h 65"/>
                <a:gd name="T88" fmla="*/ 2147483646 w 83"/>
                <a:gd name="T89" fmla="*/ 2147483646 h 65"/>
                <a:gd name="T90" fmla="*/ 2147483646 w 83"/>
                <a:gd name="T91" fmla="*/ 2147483646 h 65"/>
                <a:gd name="T92" fmla="*/ 0 w 83"/>
                <a:gd name="T93" fmla="*/ 2147483646 h 65"/>
                <a:gd name="T94" fmla="*/ 2147483646 w 83"/>
                <a:gd name="T95" fmla="*/ 2147483646 h 65"/>
                <a:gd name="T96" fmla="*/ 2147483646 w 83"/>
                <a:gd name="T97" fmla="*/ 2147483646 h 65"/>
                <a:gd name="T98" fmla="*/ 2147483646 w 83"/>
                <a:gd name="T99" fmla="*/ 2147483646 h 65"/>
                <a:gd name="T100" fmla="*/ 2147483646 w 83"/>
                <a:gd name="T101" fmla="*/ 2147483646 h 65"/>
                <a:gd name="T102" fmla="*/ 2147483646 w 83"/>
                <a:gd name="T103" fmla="*/ 2147483646 h 65"/>
                <a:gd name="T104" fmla="*/ 2147483646 w 83"/>
                <a:gd name="T105" fmla="*/ 2147483646 h 65"/>
                <a:gd name="T106" fmla="*/ 2147483646 w 83"/>
                <a:gd name="T107" fmla="*/ 2147483646 h 65"/>
                <a:gd name="T108" fmla="*/ 2147483646 w 83"/>
                <a:gd name="T109" fmla="*/ 2147483646 h 65"/>
                <a:gd name="T110" fmla="*/ 2147483646 w 83"/>
                <a:gd name="T111" fmla="*/ 2147483646 h 65"/>
                <a:gd name="T112" fmla="*/ 2147483646 w 83"/>
                <a:gd name="T113" fmla="*/ 2147483646 h 65"/>
                <a:gd name="T114" fmla="*/ 2147483646 w 83"/>
                <a:gd name="T115" fmla="*/ 2147483646 h 6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3" h="65">
                  <a:moveTo>
                    <a:pt x="28" y="61"/>
                  </a:moveTo>
                  <a:lnTo>
                    <a:pt x="29" y="63"/>
                  </a:lnTo>
                  <a:lnTo>
                    <a:pt x="29" y="64"/>
                  </a:lnTo>
                  <a:lnTo>
                    <a:pt x="30" y="64"/>
                  </a:lnTo>
                  <a:lnTo>
                    <a:pt x="30" y="65"/>
                  </a:lnTo>
                  <a:lnTo>
                    <a:pt x="33" y="63"/>
                  </a:lnTo>
                  <a:lnTo>
                    <a:pt x="33" y="60"/>
                  </a:lnTo>
                  <a:lnTo>
                    <a:pt x="34" y="59"/>
                  </a:lnTo>
                  <a:lnTo>
                    <a:pt x="34" y="58"/>
                  </a:lnTo>
                  <a:lnTo>
                    <a:pt x="34" y="57"/>
                  </a:lnTo>
                  <a:lnTo>
                    <a:pt x="34" y="56"/>
                  </a:lnTo>
                  <a:lnTo>
                    <a:pt x="34" y="54"/>
                  </a:lnTo>
                  <a:lnTo>
                    <a:pt x="35" y="53"/>
                  </a:lnTo>
                  <a:lnTo>
                    <a:pt x="37" y="54"/>
                  </a:lnTo>
                  <a:lnTo>
                    <a:pt x="38" y="56"/>
                  </a:lnTo>
                  <a:lnTo>
                    <a:pt x="37" y="56"/>
                  </a:lnTo>
                  <a:lnTo>
                    <a:pt x="37" y="57"/>
                  </a:lnTo>
                  <a:lnTo>
                    <a:pt x="37" y="58"/>
                  </a:lnTo>
                  <a:lnTo>
                    <a:pt x="38" y="59"/>
                  </a:lnTo>
                  <a:lnTo>
                    <a:pt x="40" y="59"/>
                  </a:lnTo>
                  <a:lnTo>
                    <a:pt x="41" y="58"/>
                  </a:lnTo>
                  <a:lnTo>
                    <a:pt x="43" y="58"/>
                  </a:lnTo>
                  <a:lnTo>
                    <a:pt x="44" y="58"/>
                  </a:lnTo>
                  <a:lnTo>
                    <a:pt x="44" y="59"/>
                  </a:lnTo>
                  <a:lnTo>
                    <a:pt x="44" y="61"/>
                  </a:lnTo>
                  <a:lnTo>
                    <a:pt x="45" y="62"/>
                  </a:lnTo>
                  <a:lnTo>
                    <a:pt x="48" y="61"/>
                  </a:lnTo>
                  <a:lnTo>
                    <a:pt x="51" y="61"/>
                  </a:lnTo>
                  <a:lnTo>
                    <a:pt x="53" y="61"/>
                  </a:lnTo>
                  <a:lnTo>
                    <a:pt x="54" y="61"/>
                  </a:lnTo>
                  <a:lnTo>
                    <a:pt x="54" y="60"/>
                  </a:lnTo>
                  <a:lnTo>
                    <a:pt x="54" y="55"/>
                  </a:lnTo>
                  <a:lnTo>
                    <a:pt x="54" y="54"/>
                  </a:lnTo>
                  <a:lnTo>
                    <a:pt x="55" y="52"/>
                  </a:lnTo>
                  <a:lnTo>
                    <a:pt x="56" y="51"/>
                  </a:lnTo>
                  <a:lnTo>
                    <a:pt x="57" y="50"/>
                  </a:lnTo>
                  <a:lnTo>
                    <a:pt x="57" y="49"/>
                  </a:lnTo>
                  <a:lnTo>
                    <a:pt x="57" y="48"/>
                  </a:lnTo>
                  <a:lnTo>
                    <a:pt x="56" y="47"/>
                  </a:lnTo>
                  <a:lnTo>
                    <a:pt x="55" y="46"/>
                  </a:lnTo>
                  <a:lnTo>
                    <a:pt x="54" y="45"/>
                  </a:lnTo>
                  <a:lnTo>
                    <a:pt x="55" y="43"/>
                  </a:lnTo>
                  <a:lnTo>
                    <a:pt x="56" y="42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60" y="36"/>
                  </a:lnTo>
                  <a:lnTo>
                    <a:pt x="63" y="34"/>
                  </a:lnTo>
                  <a:lnTo>
                    <a:pt x="64" y="33"/>
                  </a:lnTo>
                  <a:lnTo>
                    <a:pt x="64" y="32"/>
                  </a:lnTo>
                  <a:lnTo>
                    <a:pt x="64" y="30"/>
                  </a:lnTo>
                  <a:lnTo>
                    <a:pt x="64" y="29"/>
                  </a:lnTo>
                  <a:lnTo>
                    <a:pt x="67" y="29"/>
                  </a:lnTo>
                  <a:lnTo>
                    <a:pt x="68" y="29"/>
                  </a:lnTo>
                  <a:lnTo>
                    <a:pt x="68" y="28"/>
                  </a:lnTo>
                  <a:lnTo>
                    <a:pt x="70" y="27"/>
                  </a:lnTo>
                  <a:lnTo>
                    <a:pt x="70" y="26"/>
                  </a:lnTo>
                  <a:lnTo>
                    <a:pt x="71" y="25"/>
                  </a:lnTo>
                  <a:lnTo>
                    <a:pt x="72" y="24"/>
                  </a:lnTo>
                  <a:lnTo>
                    <a:pt x="75" y="23"/>
                  </a:lnTo>
                  <a:lnTo>
                    <a:pt x="77" y="22"/>
                  </a:lnTo>
                  <a:lnTo>
                    <a:pt x="81" y="20"/>
                  </a:lnTo>
                  <a:lnTo>
                    <a:pt x="81" y="18"/>
                  </a:lnTo>
                  <a:lnTo>
                    <a:pt x="82" y="15"/>
                  </a:lnTo>
                  <a:lnTo>
                    <a:pt x="83" y="15"/>
                  </a:lnTo>
                  <a:lnTo>
                    <a:pt x="83" y="14"/>
                  </a:lnTo>
                  <a:lnTo>
                    <a:pt x="83" y="13"/>
                  </a:lnTo>
                  <a:lnTo>
                    <a:pt x="82" y="12"/>
                  </a:lnTo>
                  <a:lnTo>
                    <a:pt x="78" y="10"/>
                  </a:lnTo>
                  <a:lnTo>
                    <a:pt x="76" y="10"/>
                  </a:lnTo>
                  <a:lnTo>
                    <a:pt x="75" y="10"/>
                  </a:lnTo>
                  <a:lnTo>
                    <a:pt x="74" y="9"/>
                  </a:lnTo>
                  <a:lnTo>
                    <a:pt x="74" y="5"/>
                  </a:lnTo>
                  <a:lnTo>
                    <a:pt x="73" y="4"/>
                  </a:lnTo>
                  <a:lnTo>
                    <a:pt x="73" y="1"/>
                  </a:lnTo>
                  <a:lnTo>
                    <a:pt x="73" y="0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70" y="1"/>
                  </a:lnTo>
                  <a:lnTo>
                    <a:pt x="70" y="4"/>
                  </a:lnTo>
                  <a:lnTo>
                    <a:pt x="70" y="5"/>
                  </a:lnTo>
                  <a:lnTo>
                    <a:pt x="69" y="6"/>
                  </a:lnTo>
                  <a:lnTo>
                    <a:pt x="68" y="6"/>
                  </a:lnTo>
                  <a:lnTo>
                    <a:pt x="67" y="6"/>
                  </a:lnTo>
                  <a:lnTo>
                    <a:pt x="65" y="5"/>
                  </a:lnTo>
                  <a:lnTo>
                    <a:pt x="64" y="4"/>
                  </a:lnTo>
                  <a:lnTo>
                    <a:pt x="63" y="3"/>
                  </a:lnTo>
                  <a:lnTo>
                    <a:pt x="61" y="1"/>
                  </a:lnTo>
                  <a:lnTo>
                    <a:pt x="59" y="2"/>
                  </a:lnTo>
                  <a:lnTo>
                    <a:pt x="58" y="3"/>
                  </a:lnTo>
                  <a:lnTo>
                    <a:pt x="58" y="6"/>
                  </a:lnTo>
                  <a:lnTo>
                    <a:pt x="57" y="7"/>
                  </a:lnTo>
                  <a:lnTo>
                    <a:pt x="56" y="7"/>
                  </a:lnTo>
                  <a:lnTo>
                    <a:pt x="52" y="7"/>
                  </a:lnTo>
                  <a:lnTo>
                    <a:pt x="50" y="8"/>
                  </a:lnTo>
                  <a:lnTo>
                    <a:pt x="47" y="8"/>
                  </a:lnTo>
                  <a:lnTo>
                    <a:pt x="46" y="8"/>
                  </a:lnTo>
                  <a:lnTo>
                    <a:pt x="45" y="9"/>
                  </a:lnTo>
                  <a:lnTo>
                    <a:pt x="44" y="11"/>
                  </a:lnTo>
                  <a:lnTo>
                    <a:pt x="40" y="15"/>
                  </a:lnTo>
                  <a:lnTo>
                    <a:pt x="38" y="19"/>
                  </a:lnTo>
                  <a:lnTo>
                    <a:pt x="36" y="23"/>
                  </a:lnTo>
                  <a:lnTo>
                    <a:pt x="36" y="25"/>
                  </a:lnTo>
                  <a:lnTo>
                    <a:pt x="34" y="28"/>
                  </a:lnTo>
                  <a:lnTo>
                    <a:pt x="33" y="28"/>
                  </a:lnTo>
                  <a:lnTo>
                    <a:pt x="30" y="28"/>
                  </a:lnTo>
                  <a:lnTo>
                    <a:pt x="23" y="27"/>
                  </a:lnTo>
                  <a:lnTo>
                    <a:pt x="22" y="27"/>
                  </a:lnTo>
                  <a:lnTo>
                    <a:pt x="20" y="28"/>
                  </a:lnTo>
                  <a:lnTo>
                    <a:pt x="19" y="30"/>
                  </a:lnTo>
                  <a:lnTo>
                    <a:pt x="18" y="31"/>
                  </a:lnTo>
                  <a:lnTo>
                    <a:pt x="18" y="32"/>
                  </a:lnTo>
                  <a:lnTo>
                    <a:pt x="18" y="33"/>
                  </a:lnTo>
                  <a:lnTo>
                    <a:pt x="17" y="34"/>
                  </a:lnTo>
                  <a:lnTo>
                    <a:pt x="17" y="36"/>
                  </a:lnTo>
                  <a:lnTo>
                    <a:pt x="15" y="36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0" y="34"/>
                  </a:lnTo>
                  <a:lnTo>
                    <a:pt x="9" y="33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5" y="33"/>
                  </a:lnTo>
                  <a:lnTo>
                    <a:pt x="4" y="35"/>
                  </a:lnTo>
                  <a:lnTo>
                    <a:pt x="2" y="36"/>
                  </a:lnTo>
                  <a:lnTo>
                    <a:pt x="1" y="36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5"/>
                  </a:lnTo>
                  <a:lnTo>
                    <a:pt x="1" y="46"/>
                  </a:lnTo>
                  <a:lnTo>
                    <a:pt x="3" y="46"/>
                  </a:lnTo>
                  <a:lnTo>
                    <a:pt x="5" y="44"/>
                  </a:lnTo>
                  <a:lnTo>
                    <a:pt x="8" y="42"/>
                  </a:lnTo>
                  <a:lnTo>
                    <a:pt x="9" y="41"/>
                  </a:lnTo>
                  <a:lnTo>
                    <a:pt x="11" y="41"/>
                  </a:lnTo>
                  <a:lnTo>
                    <a:pt x="14" y="41"/>
                  </a:lnTo>
                  <a:lnTo>
                    <a:pt x="16" y="41"/>
                  </a:lnTo>
                  <a:lnTo>
                    <a:pt x="15" y="43"/>
                  </a:lnTo>
                  <a:lnTo>
                    <a:pt x="14" y="44"/>
                  </a:lnTo>
                  <a:lnTo>
                    <a:pt x="12" y="47"/>
                  </a:lnTo>
                  <a:lnTo>
                    <a:pt x="12" y="48"/>
                  </a:lnTo>
                  <a:lnTo>
                    <a:pt x="14" y="49"/>
                  </a:lnTo>
                  <a:lnTo>
                    <a:pt x="15" y="49"/>
                  </a:lnTo>
                  <a:lnTo>
                    <a:pt x="16" y="49"/>
                  </a:lnTo>
                  <a:lnTo>
                    <a:pt x="17" y="50"/>
                  </a:lnTo>
                  <a:lnTo>
                    <a:pt x="19" y="51"/>
                  </a:lnTo>
                  <a:lnTo>
                    <a:pt x="20" y="52"/>
                  </a:lnTo>
                  <a:lnTo>
                    <a:pt x="23" y="52"/>
                  </a:lnTo>
                  <a:lnTo>
                    <a:pt x="24" y="52"/>
                  </a:lnTo>
                  <a:lnTo>
                    <a:pt x="25" y="52"/>
                  </a:lnTo>
                  <a:lnTo>
                    <a:pt x="26" y="53"/>
                  </a:lnTo>
                  <a:lnTo>
                    <a:pt x="27" y="56"/>
                  </a:lnTo>
                  <a:lnTo>
                    <a:pt x="27" y="57"/>
                  </a:lnTo>
                  <a:lnTo>
                    <a:pt x="27" y="58"/>
                  </a:lnTo>
                  <a:lnTo>
                    <a:pt x="27" y="60"/>
                  </a:lnTo>
                  <a:lnTo>
                    <a:pt x="28" y="6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29" name="Freeform 1037"/>
            <p:cNvSpPr>
              <a:spLocks/>
            </p:cNvSpPr>
            <p:nvPr/>
          </p:nvSpPr>
          <p:spPr bwMode="auto">
            <a:xfrm>
              <a:off x="7067786" y="2659707"/>
              <a:ext cx="655988" cy="651585"/>
            </a:xfrm>
            <a:custGeom>
              <a:avLst/>
              <a:gdLst>
                <a:gd name="T0" fmla="*/ 2147483646 w 149"/>
                <a:gd name="T1" fmla="*/ 2147483646 h 148"/>
                <a:gd name="T2" fmla="*/ 2147483646 w 149"/>
                <a:gd name="T3" fmla="*/ 2147483646 h 148"/>
                <a:gd name="T4" fmla="*/ 2147483646 w 149"/>
                <a:gd name="T5" fmla="*/ 2147483646 h 148"/>
                <a:gd name="T6" fmla="*/ 2147483646 w 149"/>
                <a:gd name="T7" fmla="*/ 2147483646 h 148"/>
                <a:gd name="T8" fmla="*/ 2147483646 w 149"/>
                <a:gd name="T9" fmla="*/ 2147483646 h 148"/>
                <a:gd name="T10" fmla="*/ 2147483646 w 149"/>
                <a:gd name="T11" fmla="*/ 2147483646 h 148"/>
                <a:gd name="T12" fmla="*/ 2147483646 w 149"/>
                <a:gd name="T13" fmla="*/ 2147483646 h 148"/>
                <a:gd name="T14" fmla="*/ 2147483646 w 149"/>
                <a:gd name="T15" fmla="*/ 2147483646 h 148"/>
                <a:gd name="T16" fmla="*/ 2147483646 w 149"/>
                <a:gd name="T17" fmla="*/ 2147483646 h 148"/>
                <a:gd name="T18" fmla="*/ 2147483646 w 149"/>
                <a:gd name="T19" fmla="*/ 2147483646 h 148"/>
                <a:gd name="T20" fmla="*/ 2147483646 w 149"/>
                <a:gd name="T21" fmla="*/ 2147483646 h 148"/>
                <a:gd name="T22" fmla="*/ 2147483646 w 149"/>
                <a:gd name="T23" fmla="*/ 2147483646 h 148"/>
                <a:gd name="T24" fmla="*/ 2147483646 w 149"/>
                <a:gd name="T25" fmla="*/ 2147483646 h 148"/>
                <a:gd name="T26" fmla="*/ 2147483646 w 149"/>
                <a:gd name="T27" fmla="*/ 2147483646 h 148"/>
                <a:gd name="T28" fmla="*/ 2147483646 w 149"/>
                <a:gd name="T29" fmla="*/ 2147483646 h 148"/>
                <a:gd name="T30" fmla="*/ 2147483646 w 149"/>
                <a:gd name="T31" fmla="*/ 2147483646 h 148"/>
                <a:gd name="T32" fmla="*/ 2147483646 w 149"/>
                <a:gd name="T33" fmla="*/ 2147483646 h 148"/>
                <a:gd name="T34" fmla="*/ 2147483646 w 149"/>
                <a:gd name="T35" fmla="*/ 2147483646 h 148"/>
                <a:gd name="T36" fmla="*/ 2147483646 w 149"/>
                <a:gd name="T37" fmla="*/ 2147483646 h 148"/>
                <a:gd name="T38" fmla="*/ 2147483646 w 149"/>
                <a:gd name="T39" fmla="*/ 2147483646 h 148"/>
                <a:gd name="T40" fmla="*/ 2147483646 w 149"/>
                <a:gd name="T41" fmla="*/ 2147483646 h 148"/>
                <a:gd name="T42" fmla="*/ 2147483646 w 149"/>
                <a:gd name="T43" fmla="*/ 2147483646 h 148"/>
                <a:gd name="T44" fmla="*/ 2147483646 w 149"/>
                <a:gd name="T45" fmla="*/ 2147483646 h 148"/>
                <a:gd name="T46" fmla="*/ 2147483646 w 149"/>
                <a:gd name="T47" fmla="*/ 2147483646 h 148"/>
                <a:gd name="T48" fmla="*/ 2147483646 w 149"/>
                <a:gd name="T49" fmla="*/ 2147483646 h 148"/>
                <a:gd name="T50" fmla="*/ 2147483646 w 149"/>
                <a:gd name="T51" fmla="*/ 2147483646 h 148"/>
                <a:gd name="T52" fmla="*/ 2147483646 w 149"/>
                <a:gd name="T53" fmla="*/ 2147483646 h 148"/>
                <a:gd name="T54" fmla="*/ 2147483646 w 149"/>
                <a:gd name="T55" fmla="*/ 2147483646 h 148"/>
                <a:gd name="T56" fmla="*/ 2147483646 w 149"/>
                <a:gd name="T57" fmla="*/ 2147483646 h 148"/>
                <a:gd name="T58" fmla="*/ 2147483646 w 149"/>
                <a:gd name="T59" fmla="*/ 2147483646 h 148"/>
                <a:gd name="T60" fmla="*/ 2147483646 w 149"/>
                <a:gd name="T61" fmla="*/ 2147483646 h 148"/>
                <a:gd name="T62" fmla="*/ 2147483646 w 149"/>
                <a:gd name="T63" fmla="*/ 2147483646 h 148"/>
                <a:gd name="T64" fmla="*/ 2147483646 w 149"/>
                <a:gd name="T65" fmla="*/ 2147483646 h 148"/>
                <a:gd name="T66" fmla="*/ 2147483646 w 149"/>
                <a:gd name="T67" fmla="*/ 2147483646 h 148"/>
                <a:gd name="T68" fmla="*/ 2147483646 w 149"/>
                <a:gd name="T69" fmla="*/ 2147483646 h 148"/>
                <a:gd name="T70" fmla="*/ 2147483646 w 149"/>
                <a:gd name="T71" fmla="*/ 2147483646 h 148"/>
                <a:gd name="T72" fmla="*/ 2147483646 w 149"/>
                <a:gd name="T73" fmla="*/ 2147483646 h 148"/>
                <a:gd name="T74" fmla="*/ 2147483646 w 149"/>
                <a:gd name="T75" fmla="*/ 2147483646 h 148"/>
                <a:gd name="T76" fmla="*/ 2147483646 w 149"/>
                <a:gd name="T77" fmla="*/ 2147483646 h 148"/>
                <a:gd name="T78" fmla="*/ 2147483646 w 149"/>
                <a:gd name="T79" fmla="*/ 2147483646 h 148"/>
                <a:gd name="T80" fmla="*/ 2147483646 w 149"/>
                <a:gd name="T81" fmla="*/ 2147483646 h 148"/>
                <a:gd name="T82" fmla="*/ 2147483646 w 149"/>
                <a:gd name="T83" fmla="*/ 2147483646 h 148"/>
                <a:gd name="T84" fmla="*/ 2147483646 w 149"/>
                <a:gd name="T85" fmla="*/ 2147483646 h 148"/>
                <a:gd name="T86" fmla="*/ 2147483646 w 149"/>
                <a:gd name="T87" fmla="*/ 2147483646 h 148"/>
                <a:gd name="T88" fmla="*/ 2147483646 w 149"/>
                <a:gd name="T89" fmla="*/ 2147483646 h 148"/>
                <a:gd name="T90" fmla="*/ 2147483646 w 149"/>
                <a:gd name="T91" fmla="*/ 2147483646 h 148"/>
                <a:gd name="T92" fmla="*/ 2147483646 w 149"/>
                <a:gd name="T93" fmla="*/ 2147483646 h 148"/>
                <a:gd name="T94" fmla="*/ 2147483646 w 149"/>
                <a:gd name="T95" fmla="*/ 2147483646 h 148"/>
                <a:gd name="T96" fmla="*/ 2147483646 w 149"/>
                <a:gd name="T97" fmla="*/ 2147483646 h 148"/>
                <a:gd name="T98" fmla="*/ 2147483646 w 149"/>
                <a:gd name="T99" fmla="*/ 2147483646 h 148"/>
                <a:gd name="T100" fmla="*/ 2147483646 w 149"/>
                <a:gd name="T101" fmla="*/ 2147483646 h 148"/>
                <a:gd name="T102" fmla="*/ 2147483646 w 149"/>
                <a:gd name="T103" fmla="*/ 2147483646 h 148"/>
                <a:gd name="T104" fmla="*/ 2147483646 w 149"/>
                <a:gd name="T105" fmla="*/ 2147483646 h 148"/>
                <a:gd name="T106" fmla="*/ 2147483646 w 149"/>
                <a:gd name="T107" fmla="*/ 2147483646 h 148"/>
                <a:gd name="T108" fmla="*/ 2147483646 w 149"/>
                <a:gd name="T109" fmla="*/ 2147483646 h 148"/>
                <a:gd name="T110" fmla="*/ 2147483646 w 149"/>
                <a:gd name="T111" fmla="*/ 2147483646 h 14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49" h="148">
                  <a:moveTo>
                    <a:pt x="112" y="93"/>
                  </a:moveTo>
                  <a:lnTo>
                    <a:pt x="116" y="91"/>
                  </a:lnTo>
                  <a:lnTo>
                    <a:pt x="118" y="90"/>
                  </a:lnTo>
                  <a:lnTo>
                    <a:pt x="126" y="88"/>
                  </a:lnTo>
                  <a:lnTo>
                    <a:pt x="131" y="86"/>
                  </a:lnTo>
                  <a:lnTo>
                    <a:pt x="135" y="86"/>
                  </a:lnTo>
                  <a:lnTo>
                    <a:pt x="139" y="85"/>
                  </a:lnTo>
                  <a:lnTo>
                    <a:pt x="144" y="83"/>
                  </a:lnTo>
                  <a:lnTo>
                    <a:pt x="148" y="81"/>
                  </a:lnTo>
                  <a:lnTo>
                    <a:pt x="149" y="79"/>
                  </a:lnTo>
                  <a:lnTo>
                    <a:pt x="149" y="75"/>
                  </a:lnTo>
                  <a:lnTo>
                    <a:pt x="149" y="74"/>
                  </a:lnTo>
                  <a:lnTo>
                    <a:pt x="148" y="71"/>
                  </a:lnTo>
                  <a:lnTo>
                    <a:pt x="146" y="69"/>
                  </a:lnTo>
                  <a:lnTo>
                    <a:pt x="144" y="67"/>
                  </a:lnTo>
                  <a:lnTo>
                    <a:pt x="140" y="66"/>
                  </a:lnTo>
                  <a:lnTo>
                    <a:pt x="137" y="66"/>
                  </a:lnTo>
                  <a:lnTo>
                    <a:pt x="136" y="66"/>
                  </a:lnTo>
                  <a:lnTo>
                    <a:pt x="132" y="65"/>
                  </a:lnTo>
                  <a:lnTo>
                    <a:pt x="126" y="65"/>
                  </a:lnTo>
                  <a:lnTo>
                    <a:pt x="122" y="65"/>
                  </a:lnTo>
                  <a:lnTo>
                    <a:pt x="122" y="66"/>
                  </a:lnTo>
                  <a:lnTo>
                    <a:pt x="121" y="66"/>
                  </a:lnTo>
                  <a:lnTo>
                    <a:pt x="115" y="65"/>
                  </a:lnTo>
                  <a:lnTo>
                    <a:pt x="112" y="65"/>
                  </a:lnTo>
                  <a:lnTo>
                    <a:pt x="100" y="65"/>
                  </a:lnTo>
                  <a:lnTo>
                    <a:pt x="98" y="64"/>
                  </a:lnTo>
                  <a:lnTo>
                    <a:pt x="96" y="62"/>
                  </a:lnTo>
                  <a:lnTo>
                    <a:pt x="94" y="59"/>
                  </a:lnTo>
                  <a:lnTo>
                    <a:pt x="95" y="58"/>
                  </a:lnTo>
                  <a:lnTo>
                    <a:pt x="95" y="57"/>
                  </a:lnTo>
                  <a:lnTo>
                    <a:pt x="94" y="57"/>
                  </a:lnTo>
                  <a:lnTo>
                    <a:pt x="91" y="57"/>
                  </a:lnTo>
                  <a:lnTo>
                    <a:pt x="88" y="57"/>
                  </a:lnTo>
                  <a:lnTo>
                    <a:pt x="88" y="58"/>
                  </a:lnTo>
                  <a:lnTo>
                    <a:pt x="87" y="60"/>
                  </a:lnTo>
                  <a:lnTo>
                    <a:pt x="85" y="63"/>
                  </a:lnTo>
                  <a:lnTo>
                    <a:pt x="84" y="64"/>
                  </a:lnTo>
                  <a:lnTo>
                    <a:pt x="82" y="64"/>
                  </a:lnTo>
                  <a:lnTo>
                    <a:pt x="79" y="65"/>
                  </a:lnTo>
                  <a:lnTo>
                    <a:pt x="74" y="65"/>
                  </a:lnTo>
                  <a:lnTo>
                    <a:pt x="70" y="65"/>
                  </a:lnTo>
                  <a:lnTo>
                    <a:pt x="68" y="65"/>
                  </a:lnTo>
                  <a:lnTo>
                    <a:pt x="66" y="64"/>
                  </a:lnTo>
                  <a:lnTo>
                    <a:pt x="66" y="63"/>
                  </a:lnTo>
                  <a:lnTo>
                    <a:pt x="66" y="62"/>
                  </a:lnTo>
                  <a:lnTo>
                    <a:pt x="65" y="62"/>
                  </a:lnTo>
                  <a:lnTo>
                    <a:pt x="65" y="60"/>
                  </a:lnTo>
                  <a:lnTo>
                    <a:pt x="65" y="59"/>
                  </a:lnTo>
                  <a:lnTo>
                    <a:pt x="63" y="58"/>
                  </a:lnTo>
                  <a:lnTo>
                    <a:pt x="59" y="59"/>
                  </a:lnTo>
                  <a:lnTo>
                    <a:pt x="57" y="59"/>
                  </a:lnTo>
                  <a:lnTo>
                    <a:pt x="54" y="59"/>
                  </a:lnTo>
                  <a:lnTo>
                    <a:pt x="51" y="59"/>
                  </a:lnTo>
                  <a:lnTo>
                    <a:pt x="50" y="58"/>
                  </a:lnTo>
                  <a:lnTo>
                    <a:pt x="48" y="57"/>
                  </a:lnTo>
                  <a:lnTo>
                    <a:pt x="47" y="55"/>
                  </a:lnTo>
                  <a:lnTo>
                    <a:pt x="44" y="54"/>
                  </a:lnTo>
                  <a:lnTo>
                    <a:pt x="42" y="55"/>
                  </a:lnTo>
                  <a:lnTo>
                    <a:pt x="41" y="55"/>
                  </a:lnTo>
                  <a:lnTo>
                    <a:pt x="40" y="56"/>
                  </a:lnTo>
                  <a:lnTo>
                    <a:pt x="40" y="57"/>
                  </a:lnTo>
                  <a:lnTo>
                    <a:pt x="38" y="59"/>
                  </a:lnTo>
                  <a:lnTo>
                    <a:pt x="37" y="60"/>
                  </a:lnTo>
                  <a:lnTo>
                    <a:pt x="36" y="59"/>
                  </a:lnTo>
                  <a:lnTo>
                    <a:pt x="35" y="58"/>
                  </a:lnTo>
                  <a:lnTo>
                    <a:pt x="35" y="57"/>
                  </a:lnTo>
                  <a:lnTo>
                    <a:pt x="35" y="55"/>
                  </a:lnTo>
                  <a:lnTo>
                    <a:pt x="37" y="53"/>
                  </a:lnTo>
                  <a:lnTo>
                    <a:pt x="38" y="53"/>
                  </a:lnTo>
                  <a:lnTo>
                    <a:pt x="40" y="52"/>
                  </a:lnTo>
                  <a:lnTo>
                    <a:pt x="41" y="51"/>
                  </a:lnTo>
                  <a:lnTo>
                    <a:pt x="41" y="49"/>
                  </a:lnTo>
                  <a:lnTo>
                    <a:pt x="41" y="48"/>
                  </a:lnTo>
                  <a:lnTo>
                    <a:pt x="41" y="47"/>
                  </a:lnTo>
                  <a:lnTo>
                    <a:pt x="42" y="46"/>
                  </a:lnTo>
                  <a:lnTo>
                    <a:pt x="42" y="45"/>
                  </a:lnTo>
                  <a:lnTo>
                    <a:pt x="42" y="43"/>
                  </a:lnTo>
                  <a:lnTo>
                    <a:pt x="42" y="42"/>
                  </a:lnTo>
                  <a:lnTo>
                    <a:pt x="41" y="42"/>
                  </a:lnTo>
                  <a:lnTo>
                    <a:pt x="41" y="41"/>
                  </a:lnTo>
                  <a:lnTo>
                    <a:pt x="41" y="40"/>
                  </a:lnTo>
                  <a:lnTo>
                    <a:pt x="40" y="40"/>
                  </a:lnTo>
                  <a:lnTo>
                    <a:pt x="38" y="38"/>
                  </a:lnTo>
                  <a:lnTo>
                    <a:pt x="38" y="37"/>
                  </a:lnTo>
                  <a:lnTo>
                    <a:pt x="37" y="36"/>
                  </a:lnTo>
                  <a:lnTo>
                    <a:pt x="37" y="35"/>
                  </a:lnTo>
                  <a:lnTo>
                    <a:pt x="32" y="31"/>
                  </a:lnTo>
                  <a:lnTo>
                    <a:pt x="32" y="29"/>
                  </a:lnTo>
                  <a:lnTo>
                    <a:pt x="31" y="27"/>
                  </a:lnTo>
                  <a:lnTo>
                    <a:pt x="31" y="26"/>
                  </a:lnTo>
                  <a:lnTo>
                    <a:pt x="33" y="24"/>
                  </a:lnTo>
                  <a:lnTo>
                    <a:pt x="34" y="22"/>
                  </a:lnTo>
                  <a:lnTo>
                    <a:pt x="35" y="20"/>
                  </a:lnTo>
                  <a:lnTo>
                    <a:pt x="36" y="19"/>
                  </a:lnTo>
                  <a:lnTo>
                    <a:pt x="36" y="17"/>
                  </a:lnTo>
                  <a:lnTo>
                    <a:pt x="36" y="15"/>
                  </a:lnTo>
                  <a:lnTo>
                    <a:pt x="35" y="13"/>
                  </a:lnTo>
                  <a:lnTo>
                    <a:pt x="34" y="13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27" y="7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8" y="3"/>
                  </a:lnTo>
                  <a:lnTo>
                    <a:pt x="28" y="0"/>
                  </a:lnTo>
                  <a:lnTo>
                    <a:pt x="24" y="1"/>
                  </a:lnTo>
                  <a:lnTo>
                    <a:pt x="21" y="4"/>
                  </a:lnTo>
                  <a:lnTo>
                    <a:pt x="20" y="5"/>
                  </a:lnTo>
                  <a:lnTo>
                    <a:pt x="17" y="7"/>
                  </a:lnTo>
                  <a:lnTo>
                    <a:pt x="17" y="9"/>
                  </a:lnTo>
                  <a:lnTo>
                    <a:pt x="16" y="10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11" y="13"/>
                  </a:lnTo>
                  <a:lnTo>
                    <a:pt x="8" y="14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8" y="21"/>
                  </a:lnTo>
                  <a:lnTo>
                    <a:pt x="9" y="23"/>
                  </a:lnTo>
                  <a:lnTo>
                    <a:pt x="9" y="24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0" y="32"/>
                  </a:lnTo>
                  <a:lnTo>
                    <a:pt x="10" y="34"/>
                  </a:lnTo>
                  <a:lnTo>
                    <a:pt x="9" y="34"/>
                  </a:lnTo>
                  <a:lnTo>
                    <a:pt x="6" y="34"/>
                  </a:lnTo>
                  <a:lnTo>
                    <a:pt x="5" y="35"/>
                  </a:lnTo>
                  <a:lnTo>
                    <a:pt x="5" y="37"/>
                  </a:lnTo>
                  <a:lnTo>
                    <a:pt x="4" y="39"/>
                  </a:lnTo>
                  <a:lnTo>
                    <a:pt x="3" y="43"/>
                  </a:lnTo>
                  <a:lnTo>
                    <a:pt x="2" y="45"/>
                  </a:lnTo>
                  <a:lnTo>
                    <a:pt x="1" y="48"/>
                  </a:lnTo>
                  <a:lnTo>
                    <a:pt x="0" y="49"/>
                  </a:lnTo>
                  <a:lnTo>
                    <a:pt x="1" y="50"/>
                  </a:lnTo>
                  <a:lnTo>
                    <a:pt x="2" y="51"/>
                  </a:lnTo>
                  <a:lnTo>
                    <a:pt x="4" y="51"/>
                  </a:lnTo>
                  <a:lnTo>
                    <a:pt x="6" y="51"/>
                  </a:lnTo>
                  <a:lnTo>
                    <a:pt x="7" y="51"/>
                  </a:lnTo>
                  <a:lnTo>
                    <a:pt x="8" y="52"/>
                  </a:lnTo>
                  <a:lnTo>
                    <a:pt x="8" y="53"/>
                  </a:lnTo>
                  <a:lnTo>
                    <a:pt x="6" y="59"/>
                  </a:lnTo>
                  <a:lnTo>
                    <a:pt x="12" y="61"/>
                  </a:lnTo>
                  <a:lnTo>
                    <a:pt x="13" y="61"/>
                  </a:lnTo>
                  <a:lnTo>
                    <a:pt x="15" y="62"/>
                  </a:lnTo>
                  <a:lnTo>
                    <a:pt x="16" y="64"/>
                  </a:lnTo>
                  <a:lnTo>
                    <a:pt x="16" y="65"/>
                  </a:lnTo>
                  <a:lnTo>
                    <a:pt x="17" y="67"/>
                  </a:lnTo>
                  <a:lnTo>
                    <a:pt x="18" y="68"/>
                  </a:lnTo>
                  <a:lnTo>
                    <a:pt x="19" y="69"/>
                  </a:lnTo>
                  <a:lnTo>
                    <a:pt x="20" y="69"/>
                  </a:lnTo>
                  <a:lnTo>
                    <a:pt x="20" y="71"/>
                  </a:lnTo>
                  <a:lnTo>
                    <a:pt x="20" y="72"/>
                  </a:lnTo>
                  <a:lnTo>
                    <a:pt x="19" y="73"/>
                  </a:lnTo>
                  <a:lnTo>
                    <a:pt x="18" y="77"/>
                  </a:lnTo>
                  <a:lnTo>
                    <a:pt x="17" y="80"/>
                  </a:lnTo>
                  <a:lnTo>
                    <a:pt x="17" y="81"/>
                  </a:lnTo>
                  <a:lnTo>
                    <a:pt x="14" y="81"/>
                  </a:lnTo>
                  <a:lnTo>
                    <a:pt x="13" y="81"/>
                  </a:lnTo>
                  <a:lnTo>
                    <a:pt x="12" y="82"/>
                  </a:lnTo>
                  <a:lnTo>
                    <a:pt x="11" y="83"/>
                  </a:lnTo>
                  <a:lnTo>
                    <a:pt x="12" y="88"/>
                  </a:lnTo>
                  <a:lnTo>
                    <a:pt x="11" y="89"/>
                  </a:lnTo>
                  <a:lnTo>
                    <a:pt x="10" y="90"/>
                  </a:lnTo>
                  <a:lnTo>
                    <a:pt x="11" y="91"/>
                  </a:lnTo>
                  <a:lnTo>
                    <a:pt x="11" y="92"/>
                  </a:lnTo>
                  <a:lnTo>
                    <a:pt x="12" y="92"/>
                  </a:lnTo>
                  <a:lnTo>
                    <a:pt x="12" y="93"/>
                  </a:lnTo>
                  <a:lnTo>
                    <a:pt x="12" y="94"/>
                  </a:lnTo>
                  <a:lnTo>
                    <a:pt x="13" y="95"/>
                  </a:lnTo>
                  <a:lnTo>
                    <a:pt x="13" y="96"/>
                  </a:lnTo>
                  <a:lnTo>
                    <a:pt x="14" y="97"/>
                  </a:lnTo>
                  <a:lnTo>
                    <a:pt x="16" y="98"/>
                  </a:lnTo>
                  <a:lnTo>
                    <a:pt x="17" y="98"/>
                  </a:lnTo>
                  <a:lnTo>
                    <a:pt x="18" y="98"/>
                  </a:lnTo>
                  <a:lnTo>
                    <a:pt x="19" y="99"/>
                  </a:lnTo>
                  <a:lnTo>
                    <a:pt x="22" y="100"/>
                  </a:lnTo>
                  <a:lnTo>
                    <a:pt x="23" y="100"/>
                  </a:lnTo>
                  <a:lnTo>
                    <a:pt x="25" y="100"/>
                  </a:lnTo>
                  <a:lnTo>
                    <a:pt x="26" y="101"/>
                  </a:lnTo>
                  <a:lnTo>
                    <a:pt x="29" y="101"/>
                  </a:lnTo>
                  <a:lnTo>
                    <a:pt x="31" y="102"/>
                  </a:lnTo>
                  <a:lnTo>
                    <a:pt x="32" y="102"/>
                  </a:lnTo>
                  <a:lnTo>
                    <a:pt x="33" y="103"/>
                  </a:lnTo>
                  <a:lnTo>
                    <a:pt x="35" y="105"/>
                  </a:lnTo>
                  <a:lnTo>
                    <a:pt x="35" y="106"/>
                  </a:lnTo>
                  <a:lnTo>
                    <a:pt x="37" y="108"/>
                  </a:lnTo>
                  <a:lnTo>
                    <a:pt x="40" y="112"/>
                  </a:lnTo>
                  <a:lnTo>
                    <a:pt x="41" y="113"/>
                  </a:lnTo>
                  <a:lnTo>
                    <a:pt x="41" y="114"/>
                  </a:lnTo>
                  <a:lnTo>
                    <a:pt x="42" y="114"/>
                  </a:lnTo>
                  <a:lnTo>
                    <a:pt x="42" y="115"/>
                  </a:lnTo>
                  <a:lnTo>
                    <a:pt x="43" y="117"/>
                  </a:lnTo>
                  <a:lnTo>
                    <a:pt x="43" y="121"/>
                  </a:lnTo>
                  <a:lnTo>
                    <a:pt x="45" y="122"/>
                  </a:lnTo>
                  <a:lnTo>
                    <a:pt x="46" y="122"/>
                  </a:lnTo>
                  <a:lnTo>
                    <a:pt x="47" y="123"/>
                  </a:lnTo>
                  <a:lnTo>
                    <a:pt x="49" y="124"/>
                  </a:lnTo>
                  <a:lnTo>
                    <a:pt x="52" y="126"/>
                  </a:lnTo>
                  <a:lnTo>
                    <a:pt x="55" y="128"/>
                  </a:lnTo>
                  <a:lnTo>
                    <a:pt x="57" y="130"/>
                  </a:lnTo>
                  <a:lnTo>
                    <a:pt x="58" y="130"/>
                  </a:lnTo>
                  <a:lnTo>
                    <a:pt x="58" y="131"/>
                  </a:lnTo>
                  <a:lnTo>
                    <a:pt x="60" y="132"/>
                  </a:lnTo>
                  <a:lnTo>
                    <a:pt x="61" y="135"/>
                  </a:lnTo>
                  <a:lnTo>
                    <a:pt x="62" y="136"/>
                  </a:lnTo>
                  <a:lnTo>
                    <a:pt x="63" y="139"/>
                  </a:lnTo>
                  <a:lnTo>
                    <a:pt x="65" y="141"/>
                  </a:lnTo>
                  <a:lnTo>
                    <a:pt x="67" y="143"/>
                  </a:lnTo>
                  <a:lnTo>
                    <a:pt x="70" y="145"/>
                  </a:lnTo>
                  <a:lnTo>
                    <a:pt x="71" y="145"/>
                  </a:lnTo>
                  <a:lnTo>
                    <a:pt x="73" y="145"/>
                  </a:lnTo>
                  <a:lnTo>
                    <a:pt x="75" y="146"/>
                  </a:lnTo>
                  <a:lnTo>
                    <a:pt x="77" y="146"/>
                  </a:lnTo>
                  <a:lnTo>
                    <a:pt x="80" y="147"/>
                  </a:lnTo>
                  <a:lnTo>
                    <a:pt x="87" y="148"/>
                  </a:lnTo>
                  <a:lnTo>
                    <a:pt x="90" y="148"/>
                  </a:lnTo>
                  <a:lnTo>
                    <a:pt x="92" y="148"/>
                  </a:lnTo>
                  <a:lnTo>
                    <a:pt x="94" y="148"/>
                  </a:lnTo>
                  <a:lnTo>
                    <a:pt x="95" y="148"/>
                  </a:lnTo>
                  <a:lnTo>
                    <a:pt x="97" y="148"/>
                  </a:lnTo>
                  <a:lnTo>
                    <a:pt x="99" y="147"/>
                  </a:lnTo>
                  <a:lnTo>
                    <a:pt x="100" y="147"/>
                  </a:lnTo>
                  <a:lnTo>
                    <a:pt x="102" y="147"/>
                  </a:lnTo>
                  <a:lnTo>
                    <a:pt x="104" y="146"/>
                  </a:lnTo>
                  <a:lnTo>
                    <a:pt x="107" y="146"/>
                  </a:lnTo>
                  <a:lnTo>
                    <a:pt x="113" y="145"/>
                  </a:lnTo>
                  <a:lnTo>
                    <a:pt x="114" y="144"/>
                  </a:lnTo>
                  <a:lnTo>
                    <a:pt x="115" y="142"/>
                  </a:lnTo>
                  <a:lnTo>
                    <a:pt x="115" y="137"/>
                  </a:lnTo>
                  <a:lnTo>
                    <a:pt x="114" y="133"/>
                  </a:lnTo>
                  <a:lnTo>
                    <a:pt x="114" y="130"/>
                  </a:lnTo>
                  <a:lnTo>
                    <a:pt x="113" y="128"/>
                  </a:lnTo>
                  <a:lnTo>
                    <a:pt x="113" y="123"/>
                  </a:lnTo>
                  <a:lnTo>
                    <a:pt x="111" y="122"/>
                  </a:lnTo>
                  <a:lnTo>
                    <a:pt x="106" y="121"/>
                  </a:lnTo>
                  <a:lnTo>
                    <a:pt x="106" y="116"/>
                  </a:lnTo>
                  <a:lnTo>
                    <a:pt x="106" y="113"/>
                  </a:lnTo>
                  <a:lnTo>
                    <a:pt x="106" y="109"/>
                  </a:lnTo>
                  <a:lnTo>
                    <a:pt x="106" y="107"/>
                  </a:lnTo>
                  <a:lnTo>
                    <a:pt x="106" y="104"/>
                  </a:lnTo>
                  <a:lnTo>
                    <a:pt x="107" y="104"/>
                  </a:lnTo>
                  <a:lnTo>
                    <a:pt x="111" y="103"/>
                  </a:lnTo>
                  <a:lnTo>
                    <a:pt x="113" y="103"/>
                  </a:lnTo>
                  <a:lnTo>
                    <a:pt x="114" y="101"/>
                  </a:lnTo>
                  <a:lnTo>
                    <a:pt x="114" y="99"/>
                  </a:lnTo>
                  <a:lnTo>
                    <a:pt x="113" y="99"/>
                  </a:lnTo>
                  <a:lnTo>
                    <a:pt x="112" y="98"/>
                  </a:lnTo>
                  <a:lnTo>
                    <a:pt x="112" y="97"/>
                  </a:lnTo>
                  <a:lnTo>
                    <a:pt x="110" y="97"/>
                  </a:lnTo>
                  <a:lnTo>
                    <a:pt x="110" y="96"/>
                  </a:lnTo>
                  <a:lnTo>
                    <a:pt x="109" y="95"/>
                  </a:lnTo>
                  <a:lnTo>
                    <a:pt x="109" y="94"/>
                  </a:lnTo>
                  <a:lnTo>
                    <a:pt x="110" y="94"/>
                  </a:lnTo>
                  <a:lnTo>
                    <a:pt x="112" y="9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30" name="Freeform 1038"/>
            <p:cNvSpPr>
              <a:spLocks/>
            </p:cNvSpPr>
            <p:nvPr/>
          </p:nvSpPr>
          <p:spPr bwMode="auto">
            <a:xfrm>
              <a:off x="6856461" y="2580459"/>
              <a:ext cx="299377" cy="475482"/>
            </a:xfrm>
            <a:custGeom>
              <a:avLst/>
              <a:gdLst>
                <a:gd name="T0" fmla="*/ 2147483646 w 68"/>
                <a:gd name="T1" fmla="*/ 2147483646 h 108"/>
                <a:gd name="T2" fmla="*/ 2147483646 w 68"/>
                <a:gd name="T3" fmla="*/ 2147483646 h 108"/>
                <a:gd name="T4" fmla="*/ 0 w 68"/>
                <a:gd name="T5" fmla="*/ 2147483646 h 108"/>
                <a:gd name="T6" fmla="*/ 2147483646 w 68"/>
                <a:gd name="T7" fmla="*/ 2147483646 h 108"/>
                <a:gd name="T8" fmla="*/ 2147483646 w 68"/>
                <a:gd name="T9" fmla="*/ 2147483646 h 108"/>
                <a:gd name="T10" fmla="*/ 2147483646 w 68"/>
                <a:gd name="T11" fmla="*/ 2147483646 h 108"/>
                <a:gd name="T12" fmla="*/ 2147483646 w 68"/>
                <a:gd name="T13" fmla="*/ 2147483646 h 108"/>
                <a:gd name="T14" fmla="*/ 2147483646 w 68"/>
                <a:gd name="T15" fmla="*/ 2147483646 h 108"/>
                <a:gd name="T16" fmla="*/ 2147483646 w 68"/>
                <a:gd name="T17" fmla="*/ 2147483646 h 108"/>
                <a:gd name="T18" fmla="*/ 2147483646 w 68"/>
                <a:gd name="T19" fmla="*/ 2147483646 h 108"/>
                <a:gd name="T20" fmla="*/ 2147483646 w 68"/>
                <a:gd name="T21" fmla="*/ 2147483646 h 108"/>
                <a:gd name="T22" fmla="*/ 2147483646 w 68"/>
                <a:gd name="T23" fmla="*/ 2147483646 h 108"/>
                <a:gd name="T24" fmla="*/ 2147483646 w 68"/>
                <a:gd name="T25" fmla="*/ 2147483646 h 108"/>
                <a:gd name="T26" fmla="*/ 2147483646 w 68"/>
                <a:gd name="T27" fmla="*/ 2147483646 h 108"/>
                <a:gd name="T28" fmla="*/ 2147483646 w 68"/>
                <a:gd name="T29" fmla="*/ 2147483646 h 108"/>
                <a:gd name="T30" fmla="*/ 2147483646 w 68"/>
                <a:gd name="T31" fmla="*/ 2147483646 h 108"/>
                <a:gd name="T32" fmla="*/ 2147483646 w 68"/>
                <a:gd name="T33" fmla="*/ 2147483646 h 108"/>
                <a:gd name="T34" fmla="*/ 2147483646 w 68"/>
                <a:gd name="T35" fmla="*/ 2147483646 h 108"/>
                <a:gd name="T36" fmla="*/ 2147483646 w 68"/>
                <a:gd name="T37" fmla="*/ 2147483646 h 108"/>
                <a:gd name="T38" fmla="*/ 2147483646 w 68"/>
                <a:gd name="T39" fmla="*/ 2147483646 h 108"/>
                <a:gd name="T40" fmla="*/ 2147483646 w 68"/>
                <a:gd name="T41" fmla="*/ 2147483646 h 108"/>
                <a:gd name="T42" fmla="*/ 2147483646 w 68"/>
                <a:gd name="T43" fmla="*/ 2147483646 h 108"/>
                <a:gd name="T44" fmla="*/ 2147483646 w 68"/>
                <a:gd name="T45" fmla="*/ 2147483646 h 108"/>
                <a:gd name="T46" fmla="*/ 2147483646 w 68"/>
                <a:gd name="T47" fmla="*/ 2147483646 h 108"/>
                <a:gd name="T48" fmla="*/ 2147483646 w 68"/>
                <a:gd name="T49" fmla="*/ 2147483646 h 108"/>
                <a:gd name="T50" fmla="*/ 2147483646 w 68"/>
                <a:gd name="T51" fmla="*/ 2147483646 h 108"/>
                <a:gd name="T52" fmla="*/ 2147483646 w 68"/>
                <a:gd name="T53" fmla="*/ 2147483646 h 108"/>
                <a:gd name="T54" fmla="*/ 2147483646 w 68"/>
                <a:gd name="T55" fmla="*/ 2147483646 h 108"/>
                <a:gd name="T56" fmla="*/ 2147483646 w 68"/>
                <a:gd name="T57" fmla="*/ 2147483646 h 108"/>
                <a:gd name="T58" fmla="*/ 2147483646 w 68"/>
                <a:gd name="T59" fmla="*/ 2147483646 h 108"/>
                <a:gd name="T60" fmla="*/ 2147483646 w 68"/>
                <a:gd name="T61" fmla="*/ 2147483646 h 108"/>
                <a:gd name="T62" fmla="*/ 2147483646 w 68"/>
                <a:gd name="T63" fmla="*/ 2147483646 h 108"/>
                <a:gd name="T64" fmla="*/ 2147483646 w 68"/>
                <a:gd name="T65" fmla="*/ 2147483646 h 108"/>
                <a:gd name="T66" fmla="*/ 2147483646 w 68"/>
                <a:gd name="T67" fmla="*/ 2147483646 h 108"/>
                <a:gd name="T68" fmla="*/ 2147483646 w 68"/>
                <a:gd name="T69" fmla="*/ 2147483646 h 108"/>
                <a:gd name="T70" fmla="*/ 2147483646 w 68"/>
                <a:gd name="T71" fmla="*/ 2147483646 h 108"/>
                <a:gd name="T72" fmla="*/ 2147483646 w 68"/>
                <a:gd name="T73" fmla="*/ 2147483646 h 108"/>
                <a:gd name="T74" fmla="*/ 2147483646 w 68"/>
                <a:gd name="T75" fmla="*/ 2147483646 h 108"/>
                <a:gd name="T76" fmla="*/ 2147483646 w 68"/>
                <a:gd name="T77" fmla="*/ 2147483646 h 108"/>
                <a:gd name="T78" fmla="*/ 2147483646 w 68"/>
                <a:gd name="T79" fmla="*/ 2147483646 h 108"/>
                <a:gd name="T80" fmla="*/ 2147483646 w 68"/>
                <a:gd name="T81" fmla="*/ 2147483646 h 108"/>
                <a:gd name="T82" fmla="*/ 2147483646 w 68"/>
                <a:gd name="T83" fmla="*/ 2147483646 h 108"/>
                <a:gd name="T84" fmla="*/ 2147483646 w 68"/>
                <a:gd name="T85" fmla="*/ 2147483646 h 108"/>
                <a:gd name="T86" fmla="*/ 2147483646 w 68"/>
                <a:gd name="T87" fmla="*/ 2147483646 h 108"/>
                <a:gd name="T88" fmla="*/ 2147483646 w 68"/>
                <a:gd name="T89" fmla="*/ 2147483646 h 108"/>
                <a:gd name="T90" fmla="*/ 2147483646 w 68"/>
                <a:gd name="T91" fmla="*/ 2147483646 h 108"/>
                <a:gd name="T92" fmla="*/ 2147483646 w 68"/>
                <a:gd name="T93" fmla="*/ 2147483646 h 108"/>
                <a:gd name="T94" fmla="*/ 2147483646 w 68"/>
                <a:gd name="T95" fmla="*/ 0 h 108"/>
                <a:gd name="T96" fmla="*/ 2147483646 w 68"/>
                <a:gd name="T97" fmla="*/ 2147483646 h 108"/>
                <a:gd name="T98" fmla="*/ 2147483646 w 68"/>
                <a:gd name="T99" fmla="*/ 2147483646 h 108"/>
                <a:gd name="T100" fmla="*/ 2147483646 w 68"/>
                <a:gd name="T101" fmla="*/ 2147483646 h 108"/>
                <a:gd name="T102" fmla="*/ 2147483646 w 68"/>
                <a:gd name="T103" fmla="*/ 2147483646 h 108"/>
                <a:gd name="T104" fmla="*/ 2147483646 w 68"/>
                <a:gd name="T105" fmla="*/ 2147483646 h 108"/>
                <a:gd name="T106" fmla="*/ 2147483646 w 68"/>
                <a:gd name="T107" fmla="*/ 2147483646 h 108"/>
                <a:gd name="T108" fmla="*/ 2147483646 w 68"/>
                <a:gd name="T109" fmla="*/ 2147483646 h 108"/>
                <a:gd name="T110" fmla="*/ 2147483646 w 68"/>
                <a:gd name="T111" fmla="*/ 2147483646 h 108"/>
                <a:gd name="T112" fmla="*/ 2147483646 w 68"/>
                <a:gd name="T113" fmla="*/ 2147483646 h 108"/>
                <a:gd name="T114" fmla="*/ 2147483646 w 68"/>
                <a:gd name="T115" fmla="*/ 2147483646 h 108"/>
                <a:gd name="T116" fmla="*/ 2147483646 w 68"/>
                <a:gd name="T117" fmla="*/ 2147483646 h 108"/>
                <a:gd name="T118" fmla="*/ 2147483646 w 68"/>
                <a:gd name="T119" fmla="*/ 2147483646 h 108"/>
                <a:gd name="T120" fmla="*/ 2147483646 w 68"/>
                <a:gd name="T121" fmla="*/ 2147483646 h 108"/>
                <a:gd name="T122" fmla="*/ 2147483646 w 68"/>
                <a:gd name="T123" fmla="*/ 2147483646 h 10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8" h="108">
                  <a:moveTo>
                    <a:pt x="2" y="36"/>
                  </a:moveTo>
                  <a:lnTo>
                    <a:pt x="2" y="37"/>
                  </a:lnTo>
                  <a:lnTo>
                    <a:pt x="2" y="39"/>
                  </a:lnTo>
                  <a:lnTo>
                    <a:pt x="3" y="43"/>
                  </a:lnTo>
                  <a:lnTo>
                    <a:pt x="3" y="44"/>
                  </a:lnTo>
                  <a:lnTo>
                    <a:pt x="2" y="47"/>
                  </a:lnTo>
                  <a:lnTo>
                    <a:pt x="0" y="52"/>
                  </a:lnTo>
                  <a:lnTo>
                    <a:pt x="0" y="53"/>
                  </a:lnTo>
                  <a:lnTo>
                    <a:pt x="0" y="54"/>
                  </a:lnTo>
                  <a:lnTo>
                    <a:pt x="1" y="55"/>
                  </a:lnTo>
                  <a:lnTo>
                    <a:pt x="2" y="56"/>
                  </a:lnTo>
                  <a:lnTo>
                    <a:pt x="4" y="59"/>
                  </a:lnTo>
                  <a:lnTo>
                    <a:pt x="6" y="62"/>
                  </a:lnTo>
                  <a:lnTo>
                    <a:pt x="7" y="64"/>
                  </a:lnTo>
                  <a:lnTo>
                    <a:pt x="8" y="65"/>
                  </a:lnTo>
                  <a:lnTo>
                    <a:pt x="10" y="65"/>
                  </a:lnTo>
                  <a:lnTo>
                    <a:pt x="11" y="65"/>
                  </a:lnTo>
                  <a:lnTo>
                    <a:pt x="12" y="66"/>
                  </a:lnTo>
                  <a:lnTo>
                    <a:pt x="14" y="68"/>
                  </a:lnTo>
                  <a:lnTo>
                    <a:pt x="16" y="68"/>
                  </a:lnTo>
                  <a:lnTo>
                    <a:pt x="17" y="67"/>
                  </a:lnTo>
                  <a:lnTo>
                    <a:pt x="20" y="66"/>
                  </a:lnTo>
                  <a:lnTo>
                    <a:pt x="21" y="66"/>
                  </a:lnTo>
                  <a:lnTo>
                    <a:pt x="22" y="67"/>
                  </a:lnTo>
                  <a:lnTo>
                    <a:pt x="22" y="69"/>
                  </a:lnTo>
                  <a:lnTo>
                    <a:pt x="23" y="69"/>
                  </a:lnTo>
                  <a:lnTo>
                    <a:pt x="24" y="71"/>
                  </a:lnTo>
                  <a:lnTo>
                    <a:pt x="25" y="75"/>
                  </a:lnTo>
                  <a:lnTo>
                    <a:pt x="26" y="76"/>
                  </a:lnTo>
                  <a:lnTo>
                    <a:pt x="27" y="78"/>
                  </a:lnTo>
                  <a:lnTo>
                    <a:pt x="28" y="79"/>
                  </a:lnTo>
                  <a:lnTo>
                    <a:pt x="29" y="81"/>
                  </a:lnTo>
                  <a:lnTo>
                    <a:pt x="30" y="81"/>
                  </a:lnTo>
                  <a:lnTo>
                    <a:pt x="31" y="83"/>
                  </a:lnTo>
                  <a:lnTo>
                    <a:pt x="33" y="85"/>
                  </a:lnTo>
                  <a:lnTo>
                    <a:pt x="34" y="86"/>
                  </a:lnTo>
                  <a:lnTo>
                    <a:pt x="35" y="87"/>
                  </a:lnTo>
                  <a:lnTo>
                    <a:pt x="42" y="94"/>
                  </a:lnTo>
                  <a:lnTo>
                    <a:pt x="43" y="95"/>
                  </a:lnTo>
                  <a:lnTo>
                    <a:pt x="45" y="99"/>
                  </a:lnTo>
                  <a:lnTo>
                    <a:pt x="47" y="100"/>
                  </a:lnTo>
                  <a:lnTo>
                    <a:pt x="50" y="103"/>
                  </a:lnTo>
                  <a:lnTo>
                    <a:pt x="51" y="103"/>
                  </a:lnTo>
                  <a:lnTo>
                    <a:pt x="52" y="103"/>
                  </a:lnTo>
                  <a:lnTo>
                    <a:pt x="53" y="104"/>
                  </a:lnTo>
                  <a:lnTo>
                    <a:pt x="55" y="104"/>
                  </a:lnTo>
                  <a:lnTo>
                    <a:pt x="56" y="105"/>
                  </a:lnTo>
                  <a:lnTo>
                    <a:pt x="57" y="106"/>
                  </a:lnTo>
                  <a:lnTo>
                    <a:pt x="58" y="107"/>
                  </a:lnTo>
                  <a:lnTo>
                    <a:pt x="58" y="108"/>
                  </a:lnTo>
                  <a:lnTo>
                    <a:pt x="59" y="107"/>
                  </a:lnTo>
                  <a:lnTo>
                    <a:pt x="60" y="106"/>
                  </a:lnTo>
                  <a:lnTo>
                    <a:pt x="59" y="101"/>
                  </a:lnTo>
                  <a:lnTo>
                    <a:pt x="60" y="100"/>
                  </a:lnTo>
                  <a:lnTo>
                    <a:pt x="61" y="99"/>
                  </a:lnTo>
                  <a:lnTo>
                    <a:pt x="62" y="99"/>
                  </a:lnTo>
                  <a:lnTo>
                    <a:pt x="65" y="99"/>
                  </a:lnTo>
                  <a:lnTo>
                    <a:pt x="65" y="98"/>
                  </a:lnTo>
                  <a:lnTo>
                    <a:pt x="66" y="95"/>
                  </a:lnTo>
                  <a:lnTo>
                    <a:pt x="67" y="91"/>
                  </a:lnTo>
                  <a:lnTo>
                    <a:pt x="68" y="90"/>
                  </a:lnTo>
                  <a:lnTo>
                    <a:pt x="68" y="89"/>
                  </a:lnTo>
                  <a:lnTo>
                    <a:pt x="68" y="87"/>
                  </a:lnTo>
                  <a:lnTo>
                    <a:pt x="67" y="87"/>
                  </a:lnTo>
                  <a:lnTo>
                    <a:pt x="66" y="86"/>
                  </a:lnTo>
                  <a:lnTo>
                    <a:pt x="65" y="85"/>
                  </a:lnTo>
                  <a:lnTo>
                    <a:pt x="64" y="83"/>
                  </a:lnTo>
                  <a:lnTo>
                    <a:pt x="64" y="82"/>
                  </a:lnTo>
                  <a:lnTo>
                    <a:pt x="63" y="80"/>
                  </a:lnTo>
                  <a:lnTo>
                    <a:pt x="61" y="79"/>
                  </a:lnTo>
                  <a:lnTo>
                    <a:pt x="60" y="79"/>
                  </a:lnTo>
                  <a:lnTo>
                    <a:pt x="54" y="77"/>
                  </a:lnTo>
                  <a:lnTo>
                    <a:pt x="56" y="71"/>
                  </a:lnTo>
                  <a:lnTo>
                    <a:pt x="56" y="70"/>
                  </a:lnTo>
                  <a:lnTo>
                    <a:pt x="55" y="69"/>
                  </a:lnTo>
                  <a:lnTo>
                    <a:pt x="54" y="69"/>
                  </a:lnTo>
                  <a:lnTo>
                    <a:pt x="52" y="69"/>
                  </a:lnTo>
                  <a:lnTo>
                    <a:pt x="50" y="69"/>
                  </a:lnTo>
                  <a:lnTo>
                    <a:pt x="49" y="68"/>
                  </a:lnTo>
                  <a:lnTo>
                    <a:pt x="48" y="67"/>
                  </a:lnTo>
                  <a:lnTo>
                    <a:pt x="49" y="66"/>
                  </a:lnTo>
                  <a:lnTo>
                    <a:pt x="50" y="63"/>
                  </a:lnTo>
                  <a:lnTo>
                    <a:pt x="51" y="61"/>
                  </a:lnTo>
                  <a:lnTo>
                    <a:pt x="52" y="57"/>
                  </a:lnTo>
                  <a:lnTo>
                    <a:pt x="53" y="55"/>
                  </a:lnTo>
                  <a:lnTo>
                    <a:pt x="53" y="53"/>
                  </a:lnTo>
                  <a:lnTo>
                    <a:pt x="54" y="52"/>
                  </a:lnTo>
                  <a:lnTo>
                    <a:pt x="57" y="52"/>
                  </a:lnTo>
                  <a:lnTo>
                    <a:pt x="58" y="52"/>
                  </a:lnTo>
                  <a:lnTo>
                    <a:pt x="58" y="50"/>
                  </a:lnTo>
                  <a:lnTo>
                    <a:pt x="58" y="48"/>
                  </a:lnTo>
                  <a:lnTo>
                    <a:pt x="58" y="44"/>
                  </a:lnTo>
                  <a:lnTo>
                    <a:pt x="57" y="42"/>
                  </a:lnTo>
                  <a:lnTo>
                    <a:pt x="57" y="41"/>
                  </a:lnTo>
                  <a:lnTo>
                    <a:pt x="56" y="39"/>
                  </a:lnTo>
                  <a:lnTo>
                    <a:pt x="54" y="36"/>
                  </a:lnTo>
                  <a:lnTo>
                    <a:pt x="54" y="35"/>
                  </a:lnTo>
                  <a:lnTo>
                    <a:pt x="54" y="34"/>
                  </a:lnTo>
                  <a:lnTo>
                    <a:pt x="54" y="33"/>
                  </a:lnTo>
                  <a:lnTo>
                    <a:pt x="56" y="32"/>
                  </a:lnTo>
                  <a:lnTo>
                    <a:pt x="59" y="31"/>
                  </a:lnTo>
                  <a:lnTo>
                    <a:pt x="60" y="30"/>
                  </a:lnTo>
                  <a:lnTo>
                    <a:pt x="60" y="27"/>
                  </a:lnTo>
                  <a:lnTo>
                    <a:pt x="59" y="26"/>
                  </a:lnTo>
                  <a:lnTo>
                    <a:pt x="59" y="25"/>
                  </a:lnTo>
                  <a:lnTo>
                    <a:pt x="58" y="24"/>
                  </a:lnTo>
                  <a:lnTo>
                    <a:pt x="58" y="23"/>
                  </a:lnTo>
                  <a:lnTo>
                    <a:pt x="57" y="23"/>
                  </a:lnTo>
                  <a:lnTo>
                    <a:pt x="56" y="24"/>
                  </a:lnTo>
                  <a:lnTo>
                    <a:pt x="55" y="24"/>
                  </a:lnTo>
                  <a:lnTo>
                    <a:pt x="53" y="23"/>
                  </a:lnTo>
                  <a:lnTo>
                    <a:pt x="50" y="21"/>
                  </a:lnTo>
                  <a:lnTo>
                    <a:pt x="50" y="19"/>
                  </a:lnTo>
                  <a:lnTo>
                    <a:pt x="50" y="17"/>
                  </a:lnTo>
                  <a:lnTo>
                    <a:pt x="50" y="15"/>
                  </a:lnTo>
                  <a:lnTo>
                    <a:pt x="48" y="13"/>
                  </a:lnTo>
                  <a:lnTo>
                    <a:pt x="48" y="12"/>
                  </a:lnTo>
                  <a:lnTo>
                    <a:pt x="47" y="11"/>
                  </a:lnTo>
                  <a:lnTo>
                    <a:pt x="46" y="11"/>
                  </a:lnTo>
                  <a:lnTo>
                    <a:pt x="46" y="10"/>
                  </a:lnTo>
                  <a:lnTo>
                    <a:pt x="46" y="9"/>
                  </a:lnTo>
                  <a:lnTo>
                    <a:pt x="46" y="8"/>
                  </a:lnTo>
                  <a:lnTo>
                    <a:pt x="45" y="7"/>
                  </a:lnTo>
                  <a:lnTo>
                    <a:pt x="45" y="6"/>
                  </a:lnTo>
                  <a:lnTo>
                    <a:pt x="44" y="5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9" y="3"/>
                  </a:lnTo>
                  <a:lnTo>
                    <a:pt x="38" y="4"/>
                  </a:lnTo>
                  <a:lnTo>
                    <a:pt x="37" y="4"/>
                  </a:lnTo>
                  <a:lnTo>
                    <a:pt x="35" y="4"/>
                  </a:lnTo>
                  <a:lnTo>
                    <a:pt x="35" y="6"/>
                  </a:lnTo>
                  <a:lnTo>
                    <a:pt x="35" y="7"/>
                  </a:lnTo>
                  <a:lnTo>
                    <a:pt x="35" y="8"/>
                  </a:lnTo>
                  <a:lnTo>
                    <a:pt x="34" y="9"/>
                  </a:lnTo>
                  <a:lnTo>
                    <a:pt x="33" y="10"/>
                  </a:lnTo>
                  <a:lnTo>
                    <a:pt x="32" y="11"/>
                  </a:lnTo>
                  <a:lnTo>
                    <a:pt x="32" y="12"/>
                  </a:lnTo>
                  <a:lnTo>
                    <a:pt x="30" y="12"/>
                  </a:lnTo>
                  <a:lnTo>
                    <a:pt x="29" y="12"/>
                  </a:lnTo>
                  <a:lnTo>
                    <a:pt x="28" y="13"/>
                  </a:lnTo>
                  <a:lnTo>
                    <a:pt x="27" y="15"/>
                  </a:lnTo>
                  <a:lnTo>
                    <a:pt x="25" y="17"/>
                  </a:lnTo>
                  <a:lnTo>
                    <a:pt x="21" y="21"/>
                  </a:lnTo>
                  <a:lnTo>
                    <a:pt x="20" y="21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8" y="23"/>
                  </a:lnTo>
                  <a:lnTo>
                    <a:pt x="17" y="23"/>
                  </a:lnTo>
                  <a:lnTo>
                    <a:pt x="15" y="24"/>
                  </a:lnTo>
                  <a:lnTo>
                    <a:pt x="14" y="25"/>
                  </a:lnTo>
                  <a:lnTo>
                    <a:pt x="12" y="25"/>
                  </a:lnTo>
                  <a:lnTo>
                    <a:pt x="11" y="26"/>
                  </a:lnTo>
                  <a:lnTo>
                    <a:pt x="10" y="27"/>
                  </a:lnTo>
                  <a:lnTo>
                    <a:pt x="9" y="27"/>
                  </a:lnTo>
                  <a:lnTo>
                    <a:pt x="9" y="28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8" y="31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5" y="32"/>
                  </a:lnTo>
                  <a:lnTo>
                    <a:pt x="5" y="33"/>
                  </a:lnTo>
                  <a:lnTo>
                    <a:pt x="3" y="35"/>
                  </a:lnTo>
                  <a:lnTo>
                    <a:pt x="2" y="3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31" name="Freeform 1039"/>
            <p:cNvSpPr>
              <a:spLocks/>
            </p:cNvSpPr>
            <p:nvPr/>
          </p:nvSpPr>
          <p:spPr bwMode="auto">
            <a:xfrm>
              <a:off x="6764006" y="2866629"/>
              <a:ext cx="325793" cy="237740"/>
            </a:xfrm>
            <a:custGeom>
              <a:avLst/>
              <a:gdLst>
                <a:gd name="T0" fmla="*/ 0 w 74"/>
                <a:gd name="T1" fmla="*/ 2147483646 h 54"/>
                <a:gd name="T2" fmla="*/ 2147483646 w 74"/>
                <a:gd name="T3" fmla="*/ 2147483646 h 54"/>
                <a:gd name="T4" fmla="*/ 2147483646 w 74"/>
                <a:gd name="T5" fmla="*/ 2147483646 h 54"/>
                <a:gd name="T6" fmla="*/ 2147483646 w 74"/>
                <a:gd name="T7" fmla="*/ 2147483646 h 54"/>
                <a:gd name="T8" fmla="*/ 0 w 74"/>
                <a:gd name="T9" fmla="*/ 2147483646 h 54"/>
                <a:gd name="T10" fmla="*/ 0 w 74"/>
                <a:gd name="T11" fmla="*/ 2147483646 h 54"/>
                <a:gd name="T12" fmla="*/ 2147483646 w 74"/>
                <a:gd name="T13" fmla="*/ 2147483646 h 54"/>
                <a:gd name="T14" fmla="*/ 2147483646 w 74"/>
                <a:gd name="T15" fmla="*/ 2147483646 h 54"/>
                <a:gd name="T16" fmla="*/ 2147483646 w 74"/>
                <a:gd name="T17" fmla="*/ 2147483646 h 54"/>
                <a:gd name="T18" fmla="*/ 2147483646 w 74"/>
                <a:gd name="T19" fmla="*/ 2147483646 h 54"/>
                <a:gd name="T20" fmla="*/ 2147483646 w 74"/>
                <a:gd name="T21" fmla="*/ 2147483646 h 54"/>
                <a:gd name="T22" fmla="*/ 2147483646 w 74"/>
                <a:gd name="T23" fmla="*/ 2147483646 h 54"/>
                <a:gd name="T24" fmla="*/ 2147483646 w 74"/>
                <a:gd name="T25" fmla="*/ 2147483646 h 54"/>
                <a:gd name="T26" fmla="*/ 2147483646 w 74"/>
                <a:gd name="T27" fmla="*/ 2147483646 h 54"/>
                <a:gd name="T28" fmla="*/ 2147483646 w 74"/>
                <a:gd name="T29" fmla="*/ 2147483646 h 54"/>
                <a:gd name="T30" fmla="*/ 2147483646 w 74"/>
                <a:gd name="T31" fmla="*/ 2147483646 h 54"/>
                <a:gd name="T32" fmla="*/ 2147483646 w 74"/>
                <a:gd name="T33" fmla="*/ 2147483646 h 54"/>
                <a:gd name="T34" fmla="*/ 2147483646 w 74"/>
                <a:gd name="T35" fmla="*/ 2147483646 h 54"/>
                <a:gd name="T36" fmla="*/ 2147483646 w 74"/>
                <a:gd name="T37" fmla="*/ 2147483646 h 54"/>
                <a:gd name="T38" fmla="*/ 2147483646 w 74"/>
                <a:gd name="T39" fmla="*/ 2147483646 h 54"/>
                <a:gd name="T40" fmla="*/ 2147483646 w 74"/>
                <a:gd name="T41" fmla="*/ 2147483646 h 54"/>
                <a:gd name="T42" fmla="*/ 2147483646 w 74"/>
                <a:gd name="T43" fmla="*/ 2147483646 h 54"/>
                <a:gd name="T44" fmla="*/ 2147483646 w 74"/>
                <a:gd name="T45" fmla="*/ 2147483646 h 54"/>
                <a:gd name="T46" fmla="*/ 2147483646 w 74"/>
                <a:gd name="T47" fmla="*/ 2147483646 h 54"/>
                <a:gd name="T48" fmla="*/ 2147483646 w 74"/>
                <a:gd name="T49" fmla="*/ 2147483646 h 54"/>
                <a:gd name="T50" fmla="*/ 2147483646 w 74"/>
                <a:gd name="T51" fmla="*/ 2147483646 h 54"/>
                <a:gd name="T52" fmla="*/ 2147483646 w 74"/>
                <a:gd name="T53" fmla="*/ 2147483646 h 54"/>
                <a:gd name="T54" fmla="*/ 2147483646 w 74"/>
                <a:gd name="T55" fmla="*/ 2147483646 h 54"/>
                <a:gd name="T56" fmla="*/ 2147483646 w 74"/>
                <a:gd name="T57" fmla="*/ 2147483646 h 54"/>
                <a:gd name="T58" fmla="*/ 2147483646 w 74"/>
                <a:gd name="T59" fmla="*/ 2147483646 h 54"/>
                <a:gd name="T60" fmla="*/ 2147483646 w 74"/>
                <a:gd name="T61" fmla="*/ 2147483646 h 54"/>
                <a:gd name="T62" fmla="*/ 2147483646 w 74"/>
                <a:gd name="T63" fmla="*/ 2147483646 h 54"/>
                <a:gd name="T64" fmla="*/ 2147483646 w 74"/>
                <a:gd name="T65" fmla="*/ 2147483646 h 54"/>
                <a:gd name="T66" fmla="*/ 2147483646 w 74"/>
                <a:gd name="T67" fmla="*/ 2147483646 h 54"/>
                <a:gd name="T68" fmla="*/ 2147483646 w 74"/>
                <a:gd name="T69" fmla="*/ 2147483646 h 54"/>
                <a:gd name="T70" fmla="*/ 2147483646 w 74"/>
                <a:gd name="T71" fmla="*/ 2147483646 h 54"/>
                <a:gd name="T72" fmla="*/ 2147483646 w 74"/>
                <a:gd name="T73" fmla="*/ 2147483646 h 54"/>
                <a:gd name="T74" fmla="*/ 2147483646 w 74"/>
                <a:gd name="T75" fmla="*/ 2147483646 h 54"/>
                <a:gd name="T76" fmla="*/ 2147483646 w 74"/>
                <a:gd name="T77" fmla="*/ 2147483646 h 54"/>
                <a:gd name="T78" fmla="*/ 2147483646 w 74"/>
                <a:gd name="T79" fmla="*/ 2147483646 h 54"/>
                <a:gd name="T80" fmla="*/ 2147483646 w 74"/>
                <a:gd name="T81" fmla="*/ 2147483646 h 54"/>
                <a:gd name="T82" fmla="*/ 2147483646 w 74"/>
                <a:gd name="T83" fmla="*/ 2147483646 h 54"/>
                <a:gd name="T84" fmla="*/ 2147483646 w 74"/>
                <a:gd name="T85" fmla="*/ 2147483646 h 54"/>
                <a:gd name="T86" fmla="*/ 2147483646 w 74"/>
                <a:gd name="T87" fmla="*/ 2147483646 h 54"/>
                <a:gd name="T88" fmla="*/ 2147483646 w 74"/>
                <a:gd name="T89" fmla="*/ 2147483646 h 54"/>
                <a:gd name="T90" fmla="*/ 2147483646 w 74"/>
                <a:gd name="T91" fmla="*/ 2147483646 h 54"/>
                <a:gd name="T92" fmla="*/ 2147483646 w 74"/>
                <a:gd name="T93" fmla="*/ 2147483646 h 54"/>
                <a:gd name="T94" fmla="*/ 2147483646 w 74"/>
                <a:gd name="T95" fmla="*/ 0 h 54"/>
                <a:gd name="T96" fmla="*/ 2147483646 w 74"/>
                <a:gd name="T97" fmla="*/ 0 h 54"/>
                <a:gd name="T98" fmla="*/ 2147483646 w 74"/>
                <a:gd name="T99" fmla="*/ 0 h 54"/>
                <a:gd name="T100" fmla="*/ 2147483646 w 74"/>
                <a:gd name="T101" fmla="*/ 0 h 54"/>
                <a:gd name="T102" fmla="*/ 2147483646 w 74"/>
                <a:gd name="T103" fmla="*/ 2147483646 h 54"/>
                <a:gd name="T104" fmla="*/ 2147483646 w 74"/>
                <a:gd name="T105" fmla="*/ 2147483646 h 54"/>
                <a:gd name="T106" fmla="*/ 2147483646 w 74"/>
                <a:gd name="T107" fmla="*/ 2147483646 h 54"/>
                <a:gd name="T108" fmla="*/ 2147483646 w 74"/>
                <a:gd name="T109" fmla="*/ 2147483646 h 54"/>
                <a:gd name="T110" fmla="*/ 2147483646 w 74"/>
                <a:gd name="T111" fmla="*/ 2147483646 h 54"/>
                <a:gd name="T112" fmla="*/ 2147483646 w 74"/>
                <a:gd name="T113" fmla="*/ 2147483646 h 54"/>
                <a:gd name="T114" fmla="*/ 2147483646 w 74"/>
                <a:gd name="T115" fmla="*/ 2147483646 h 5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4" h="54">
                  <a:moveTo>
                    <a:pt x="0" y="18"/>
                  </a:moveTo>
                  <a:lnTo>
                    <a:pt x="0" y="19"/>
                  </a:lnTo>
                  <a:lnTo>
                    <a:pt x="1" y="20"/>
                  </a:lnTo>
                  <a:lnTo>
                    <a:pt x="2" y="21"/>
                  </a:lnTo>
                  <a:lnTo>
                    <a:pt x="3" y="22"/>
                  </a:lnTo>
                  <a:lnTo>
                    <a:pt x="3" y="24"/>
                  </a:lnTo>
                  <a:lnTo>
                    <a:pt x="1" y="27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0" y="32"/>
                  </a:lnTo>
                  <a:lnTo>
                    <a:pt x="2" y="33"/>
                  </a:lnTo>
                  <a:lnTo>
                    <a:pt x="2" y="34"/>
                  </a:lnTo>
                  <a:lnTo>
                    <a:pt x="3" y="34"/>
                  </a:lnTo>
                  <a:lnTo>
                    <a:pt x="5" y="35"/>
                  </a:lnTo>
                  <a:lnTo>
                    <a:pt x="10" y="35"/>
                  </a:lnTo>
                  <a:lnTo>
                    <a:pt x="11" y="36"/>
                  </a:lnTo>
                  <a:lnTo>
                    <a:pt x="11" y="38"/>
                  </a:lnTo>
                  <a:lnTo>
                    <a:pt x="11" y="39"/>
                  </a:lnTo>
                  <a:lnTo>
                    <a:pt x="10" y="41"/>
                  </a:lnTo>
                  <a:lnTo>
                    <a:pt x="9" y="45"/>
                  </a:lnTo>
                  <a:lnTo>
                    <a:pt x="10" y="46"/>
                  </a:lnTo>
                  <a:lnTo>
                    <a:pt x="11" y="46"/>
                  </a:lnTo>
                  <a:lnTo>
                    <a:pt x="15" y="46"/>
                  </a:lnTo>
                  <a:lnTo>
                    <a:pt x="20" y="46"/>
                  </a:lnTo>
                  <a:lnTo>
                    <a:pt x="24" y="47"/>
                  </a:lnTo>
                  <a:lnTo>
                    <a:pt x="26" y="47"/>
                  </a:lnTo>
                  <a:lnTo>
                    <a:pt x="27" y="48"/>
                  </a:lnTo>
                  <a:lnTo>
                    <a:pt x="28" y="48"/>
                  </a:lnTo>
                  <a:lnTo>
                    <a:pt x="30" y="49"/>
                  </a:lnTo>
                  <a:lnTo>
                    <a:pt x="31" y="51"/>
                  </a:lnTo>
                  <a:lnTo>
                    <a:pt x="32" y="52"/>
                  </a:lnTo>
                  <a:lnTo>
                    <a:pt x="33" y="51"/>
                  </a:lnTo>
                  <a:lnTo>
                    <a:pt x="36" y="49"/>
                  </a:lnTo>
                  <a:lnTo>
                    <a:pt x="39" y="49"/>
                  </a:lnTo>
                  <a:lnTo>
                    <a:pt x="45" y="49"/>
                  </a:lnTo>
                  <a:lnTo>
                    <a:pt x="46" y="49"/>
                  </a:lnTo>
                  <a:lnTo>
                    <a:pt x="47" y="50"/>
                  </a:lnTo>
                  <a:lnTo>
                    <a:pt x="48" y="51"/>
                  </a:lnTo>
                  <a:lnTo>
                    <a:pt x="49" y="53"/>
                  </a:lnTo>
                  <a:lnTo>
                    <a:pt x="61" y="54"/>
                  </a:lnTo>
                  <a:lnTo>
                    <a:pt x="67" y="54"/>
                  </a:lnTo>
                  <a:lnTo>
                    <a:pt x="66" y="51"/>
                  </a:lnTo>
                  <a:lnTo>
                    <a:pt x="65" y="49"/>
                  </a:lnTo>
                  <a:lnTo>
                    <a:pt x="65" y="45"/>
                  </a:lnTo>
                  <a:lnTo>
                    <a:pt x="66" y="44"/>
                  </a:lnTo>
                  <a:lnTo>
                    <a:pt x="67" y="43"/>
                  </a:lnTo>
                  <a:lnTo>
                    <a:pt x="68" y="42"/>
                  </a:lnTo>
                  <a:lnTo>
                    <a:pt x="70" y="41"/>
                  </a:lnTo>
                  <a:lnTo>
                    <a:pt x="71" y="40"/>
                  </a:lnTo>
                  <a:lnTo>
                    <a:pt x="72" y="40"/>
                  </a:lnTo>
                  <a:lnTo>
                    <a:pt x="72" y="39"/>
                  </a:lnTo>
                  <a:lnTo>
                    <a:pt x="74" y="39"/>
                  </a:lnTo>
                  <a:lnTo>
                    <a:pt x="73" y="38"/>
                  </a:lnTo>
                  <a:lnTo>
                    <a:pt x="72" y="38"/>
                  </a:lnTo>
                  <a:lnTo>
                    <a:pt x="71" y="38"/>
                  </a:lnTo>
                  <a:lnTo>
                    <a:pt x="68" y="35"/>
                  </a:lnTo>
                  <a:lnTo>
                    <a:pt x="66" y="34"/>
                  </a:lnTo>
                  <a:lnTo>
                    <a:pt x="64" y="30"/>
                  </a:lnTo>
                  <a:lnTo>
                    <a:pt x="63" y="29"/>
                  </a:lnTo>
                  <a:lnTo>
                    <a:pt x="56" y="22"/>
                  </a:lnTo>
                  <a:lnTo>
                    <a:pt x="55" y="21"/>
                  </a:lnTo>
                  <a:lnTo>
                    <a:pt x="54" y="20"/>
                  </a:lnTo>
                  <a:lnTo>
                    <a:pt x="52" y="18"/>
                  </a:lnTo>
                  <a:lnTo>
                    <a:pt x="51" y="16"/>
                  </a:lnTo>
                  <a:lnTo>
                    <a:pt x="50" y="16"/>
                  </a:lnTo>
                  <a:lnTo>
                    <a:pt x="49" y="14"/>
                  </a:lnTo>
                  <a:lnTo>
                    <a:pt x="48" y="13"/>
                  </a:lnTo>
                  <a:lnTo>
                    <a:pt x="47" y="11"/>
                  </a:lnTo>
                  <a:lnTo>
                    <a:pt x="46" y="10"/>
                  </a:lnTo>
                  <a:lnTo>
                    <a:pt x="45" y="6"/>
                  </a:lnTo>
                  <a:lnTo>
                    <a:pt x="44" y="4"/>
                  </a:lnTo>
                  <a:lnTo>
                    <a:pt x="43" y="4"/>
                  </a:lnTo>
                  <a:lnTo>
                    <a:pt x="43" y="2"/>
                  </a:lnTo>
                  <a:lnTo>
                    <a:pt x="42" y="1"/>
                  </a:lnTo>
                  <a:lnTo>
                    <a:pt x="41" y="1"/>
                  </a:lnTo>
                  <a:lnTo>
                    <a:pt x="38" y="2"/>
                  </a:lnTo>
                  <a:lnTo>
                    <a:pt x="37" y="3"/>
                  </a:lnTo>
                  <a:lnTo>
                    <a:pt x="35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3" y="0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1" y="7"/>
                  </a:lnTo>
                  <a:lnTo>
                    <a:pt x="20" y="11"/>
                  </a:lnTo>
                  <a:lnTo>
                    <a:pt x="19" y="12"/>
                  </a:lnTo>
                  <a:lnTo>
                    <a:pt x="15" y="14"/>
                  </a:lnTo>
                  <a:lnTo>
                    <a:pt x="14" y="15"/>
                  </a:lnTo>
                  <a:lnTo>
                    <a:pt x="12" y="16"/>
                  </a:lnTo>
                  <a:lnTo>
                    <a:pt x="9" y="17"/>
                  </a:lnTo>
                  <a:lnTo>
                    <a:pt x="5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32" name="Freeform 1040"/>
            <p:cNvSpPr>
              <a:spLocks/>
            </p:cNvSpPr>
            <p:nvPr/>
          </p:nvSpPr>
          <p:spPr bwMode="auto">
            <a:xfrm>
              <a:off x="6803630" y="2135796"/>
              <a:ext cx="330196" cy="603157"/>
            </a:xfrm>
            <a:custGeom>
              <a:avLst/>
              <a:gdLst>
                <a:gd name="T0" fmla="*/ 2147483646 w 75"/>
                <a:gd name="T1" fmla="*/ 2147483646 h 137"/>
                <a:gd name="T2" fmla="*/ 2147483646 w 75"/>
                <a:gd name="T3" fmla="*/ 2147483646 h 137"/>
                <a:gd name="T4" fmla="*/ 2147483646 w 75"/>
                <a:gd name="T5" fmla="*/ 2147483646 h 137"/>
                <a:gd name="T6" fmla="*/ 2147483646 w 75"/>
                <a:gd name="T7" fmla="*/ 2147483646 h 137"/>
                <a:gd name="T8" fmla="*/ 2147483646 w 75"/>
                <a:gd name="T9" fmla="*/ 2147483646 h 137"/>
                <a:gd name="T10" fmla="*/ 2147483646 w 75"/>
                <a:gd name="T11" fmla="*/ 2147483646 h 137"/>
                <a:gd name="T12" fmla="*/ 2147483646 w 75"/>
                <a:gd name="T13" fmla="*/ 2147483646 h 137"/>
                <a:gd name="T14" fmla="*/ 2147483646 w 75"/>
                <a:gd name="T15" fmla="*/ 2147483646 h 137"/>
                <a:gd name="T16" fmla="*/ 2147483646 w 75"/>
                <a:gd name="T17" fmla="*/ 2147483646 h 137"/>
                <a:gd name="T18" fmla="*/ 2147483646 w 75"/>
                <a:gd name="T19" fmla="*/ 2147483646 h 137"/>
                <a:gd name="T20" fmla="*/ 2147483646 w 75"/>
                <a:gd name="T21" fmla="*/ 2147483646 h 137"/>
                <a:gd name="T22" fmla="*/ 2147483646 w 75"/>
                <a:gd name="T23" fmla="*/ 2147483646 h 137"/>
                <a:gd name="T24" fmla="*/ 2147483646 w 75"/>
                <a:gd name="T25" fmla="*/ 2147483646 h 137"/>
                <a:gd name="T26" fmla="*/ 2147483646 w 75"/>
                <a:gd name="T27" fmla="*/ 2147483646 h 137"/>
                <a:gd name="T28" fmla="*/ 2147483646 w 75"/>
                <a:gd name="T29" fmla="*/ 2147483646 h 137"/>
                <a:gd name="T30" fmla="*/ 2147483646 w 75"/>
                <a:gd name="T31" fmla="*/ 2147483646 h 137"/>
                <a:gd name="T32" fmla="*/ 2147483646 w 75"/>
                <a:gd name="T33" fmla="*/ 2147483646 h 137"/>
                <a:gd name="T34" fmla="*/ 2147483646 w 75"/>
                <a:gd name="T35" fmla="*/ 2147483646 h 137"/>
                <a:gd name="T36" fmla="*/ 2147483646 w 75"/>
                <a:gd name="T37" fmla="*/ 2147483646 h 137"/>
                <a:gd name="T38" fmla="*/ 2147483646 w 75"/>
                <a:gd name="T39" fmla="*/ 2147483646 h 137"/>
                <a:gd name="T40" fmla="*/ 2147483646 w 75"/>
                <a:gd name="T41" fmla="*/ 2147483646 h 137"/>
                <a:gd name="T42" fmla="*/ 2147483646 w 75"/>
                <a:gd name="T43" fmla="*/ 2147483646 h 137"/>
                <a:gd name="T44" fmla="*/ 2147483646 w 75"/>
                <a:gd name="T45" fmla="*/ 2147483646 h 137"/>
                <a:gd name="T46" fmla="*/ 2147483646 w 75"/>
                <a:gd name="T47" fmla="*/ 2147483646 h 137"/>
                <a:gd name="T48" fmla="*/ 2147483646 w 75"/>
                <a:gd name="T49" fmla="*/ 2147483646 h 137"/>
                <a:gd name="T50" fmla="*/ 2147483646 w 75"/>
                <a:gd name="T51" fmla="*/ 2147483646 h 137"/>
                <a:gd name="T52" fmla="*/ 2147483646 w 75"/>
                <a:gd name="T53" fmla="*/ 2147483646 h 137"/>
                <a:gd name="T54" fmla="*/ 2147483646 w 75"/>
                <a:gd name="T55" fmla="*/ 2147483646 h 137"/>
                <a:gd name="T56" fmla="*/ 2147483646 w 75"/>
                <a:gd name="T57" fmla="*/ 2147483646 h 137"/>
                <a:gd name="T58" fmla="*/ 2147483646 w 75"/>
                <a:gd name="T59" fmla="*/ 2147483646 h 137"/>
                <a:gd name="T60" fmla="*/ 2147483646 w 75"/>
                <a:gd name="T61" fmla="*/ 2147483646 h 137"/>
                <a:gd name="T62" fmla="*/ 2147483646 w 75"/>
                <a:gd name="T63" fmla="*/ 2147483646 h 137"/>
                <a:gd name="T64" fmla="*/ 2147483646 w 75"/>
                <a:gd name="T65" fmla="*/ 2147483646 h 137"/>
                <a:gd name="T66" fmla="*/ 2147483646 w 75"/>
                <a:gd name="T67" fmla="*/ 2147483646 h 137"/>
                <a:gd name="T68" fmla="*/ 2147483646 w 75"/>
                <a:gd name="T69" fmla="*/ 2147483646 h 137"/>
                <a:gd name="T70" fmla="*/ 2147483646 w 75"/>
                <a:gd name="T71" fmla="*/ 2147483646 h 137"/>
                <a:gd name="T72" fmla="*/ 2147483646 w 75"/>
                <a:gd name="T73" fmla="*/ 2147483646 h 137"/>
                <a:gd name="T74" fmla="*/ 2147483646 w 75"/>
                <a:gd name="T75" fmla="*/ 2147483646 h 137"/>
                <a:gd name="T76" fmla="*/ 2147483646 w 75"/>
                <a:gd name="T77" fmla="*/ 2147483646 h 137"/>
                <a:gd name="T78" fmla="*/ 2147483646 w 75"/>
                <a:gd name="T79" fmla="*/ 2147483646 h 137"/>
                <a:gd name="T80" fmla="*/ 2147483646 w 75"/>
                <a:gd name="T81" fmla="*/ 2147483646 h 137"/>
                <a:gd name="T82" fmla="*/ 2147483646 w 75"/>
                <a:gd name="T83" fmla="*/ 2147483646 h 137"/>
                <a:gd name="T84" fmla="*/ 2147483646 w 75"/>
                <a:gd name="T85" fmla="*/ 2147483646 h 137"/>
                <a:gd name="T86" fmla="*/ 2147483646 w 75"/>
                <a:gd name="T87" fmla="*/ 2147483646 h 137"/>
                <a:gd name="T88" fmla="*/ 2147483646 w 75"/>
                <a:gd name="T89" fmla="*/ 2147483646 h 137"/>
                <a:gd name="T90" fmla="*/ 2147483646 w 75"/>
                <a:gd name="T91" fmla="*/ 2147483646 h 137"/>
                <a:gd name="T92" fmla="*/ 2147483646 w 75"/>
                <a:gd name="T93" fmla="*/ 0 h 137"/>
                <a:gd name="T94" fmla="*/ 2147483646 w 75"/>
                <a:gd name="T95" fmla="*/ 2147483646 h 137"/>
                <a:gd name="T96" fmla="*/ 2147483646 w 75"/>
                <a:gd name="T97" fmla="*/ 2147483646 h 137"/>
                <a:gd name="T98" fmla="*/ 2147483646 w 75"/>
                <a:gd name="T99" fmla="*/ 2147483646 h 137"/>
                <a:gd name="T100" fmla="*/ 2147483646 w 75"/>
                <a:gd name="T101" fmla="*/ 2147483646 h 137"/>
                <a:gd name="T102" fmla="*/ 2147483646 w 75"/>
                <a:gd name="T103" fmla="*/ 2147483646 h 137"/>
                <a:gd name="T104" fmla="*/ 0 w 75"/>
                <a:gd name="T105" fmla="*/ 2147483646 h 137"/>
                <a:gd name="T106" fmla="*/ 2147483646 w 75"/>
                <a:gd name="T107" fmla="*/ 2147483646 h 137"/>
                <a:gd name="T108" fmla="*/ 2147483646 w 75"/>
                <a:gd name="T109" fmla="*/ 2147483646 h 137"/>
                <a:gd name="T110" fmla="*/ 2147483646 w 75"/>
                <a:gd name="T111" fmla="*/ 2147483646 h 137"/>
                <a:gd name="T112" fmla="*/ 2147483646 w 75"/>
                <a:gd name="T113" fmla="*/ 2147483646 h 137"/>
                <a:gd name="T114" fmla="*/ 2147483646 w 75"/>
                <a:gd name="T115" fmla="*/ 2147483646 h 13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5" h="137">
                  <a:moveTo>
                    <a:pt x="12" y="128"/>
                  </a:moveTo>
                  <a:lnTo>
                    <a:pt x="12" y="130"/>
                  </a:lnTo>
                  <a:lnTo>
                    <a:pt x="13" y="133"/>
                  </a:lnTo>
                  <a:lnTo>
                    <a:pt x="13" y="134"/>
                  </a:lnTo>
                  <a:lnTo>
                    <a:pt x="13" y="135"/>
                  </a:lnTo>
                  <a:lnTo>
                    <a:pt x="13" y="136"/>
                  </a:lnTo>
                  <a:lnTo>
                    <a:pt x="14" y="137"/>
                  </a:lnTo>
                  <a:lnTo>
                    <a:pt x="15" y="136"/>
                  </a:lnTo>
                  <a:lnTo>
                    <a:pt x="17" y="134"/>
                  </a:lnTo>
                  <a:lnTo>
                    <a:pt x="17" y="133"/>
                  </a:lnTo>
                  <a:lnTo>
                    <a:pt x="19" y="133"/>
                  </a:lnTo>
                  <a:lnTo>
                    <a:pt x="20" y="133"/>
                  </a:lnTo>
                  <a:lnTo>
                    <a:pt x="20" y="132"/>
                  </a:lnTo>
                  <a:lnTo>
                    <a:pt x="20" y="131"/>
                  </a:lnTo>
                  <a:lnTo>
                    <a:pt x="20" y="129"/>
                  </a:lnTo>
                  <a:lnTo>
                    <a:pt x="21" y="129"/>
                  </a:lnTo>
                  <a:lnTo>
                    <a:pt x="21" y="128"/>
                  </a:lnTo>
                  <a:lnTo>
                    <a:pt x="22" y="128"/>
                  </a:lnTo>
                  <a:lnTo>
                    <a:pt x="23" y="127"/>
                  </a:lnTo>
                  <a:lnTo>
                    <a:pt x="24" y="126"/>
                  </a:lnTo>
                  <a:lnTo>
                    <a:pt x="26" y="126"/>
                  </a:lnTo>
                  <a:lnTo>
                    <a:pt x="27" y="125"/>
                  </a:lnTo>
                  <a:lnTo>
                    <a:pt x="29" y="124"/>
                  </a:lnTo>
                  <a:lnTo>
                    <a:pt x="30" y="124"/>
                  </a:lnTo>
                  <a:lnTo>
                    <a:pt x="30" y="123"/>
                  </a:lnTo>
                  <a:lnTo>
                    <a:pt x="31" y="123"/>
                  </a:lnTo>
                  <a:lnTo>
                    <a:pt x="32" y="122"/>
                  </a:lnTo>
                  <a:lnTo>
                    <a:pt x="33" y="122"/>
                  </a:lnTo>
                  <a:lnTo>
                    <a:pt x="37" y="118"/>
                  </a:lnTo>
                  <a:lnTo>
                    <a:pt x="39" y="116"/>
                  </a:lnTo>
                  <a:lnTo>
                    <a:pt x="40" y="114"/>
                  </a:lnTo>
                  <a:lnTo>
                    <a:pt x="41" y="113"/>
                  </a:lnTo>
                  <a:lnTo>
                    <a:pt x="42" y="113"/>
                  </a:lnTo>
                  <a:lnTo>
                    <a:pt x="44" y="113"/>
                  </a:lnTo>
                  <a:lnTo>
                    <a:pt x="44" y="112"/>
                  </a:lnTo>
                  <a:lnTo>
                    <a:pt x="45" y="111"/>
                  </a:lnTo>
                  <a:lnTo>
                    <a:pt x="46" y="110"/>
                  </a:lnTo>
                  <a:lnTo>
                    <a:pt x="47" y="109"/>
                  </a:lnTo>
                  <a:lnTo>
                    <a:pt x="47" y="108"/>
                  </a:lnTo>
                  <a:lnTo>
                    <a:pt x="47" y="107"/>
                  </a:lnTo>
                  <a:lnTo>
                    <a:pt x="47" y="105"/>
                  </a:lnTo>
                  <a:lnTo>
                    <a:pt x="49" y="105"/>
                  </a:lnTo>
                  <a:lnTo>
                    <a:pt x="50" y="105"/>
                  </a:lnTo>
                  <a:lnTo>
                    <a:pt x="51" y="104"/>
                  </a:lnTo>
                  <a:lnTo>
                    <a:pt x="51" y="101"/>
                  </a:lnTo>
                  <a:lnTo>
                    <a:pt x="53" y="100"/>
                  </a:lnTo>
                  <a:lnTo>
                    <a:pt x="53" y="98"/>
                  </a:lnTo>
                  <a:lnTo>
                    <a:pt x="55" y="97"/>
                  </a:lnTo>
                  <a:lnTo>
                    <a:pt x="56" y="95"/>
                  </a:lnTo>
                  <a:lnTo>
                    <a:pt x="57" y="94"/>
                  </a:lnTo>
                  <a:lnTo>
                    <a:pt x="57" y="92"/>
                  </a:lnTo>
                  <a:lnTo>
                    <a:pt x="57" y="90"/>
                  </a:lnTo>
                  <a:lnTo>
                    <a:pt x="56" y="90"/>
                  </a:lnTo>
                  <a:lnTo>
                    <a:pt x="54" y="90"/>
                  </a:lnTo>
                  <a:lnTo>
                    <a:pt x="53" y="90"/>
                  </a:lnTo>
                  <a:lnTo>
                    <a:pt x="50" y="89"/>
                  </a:lnTo>
                  <a:lnTo>
                    <a:pt x="50" y="88"/>
                  </a:lnTo>
                  <a:lnTo>
                    <a:pt x="51" y="87"/>
                  </a:lnTo>
                  <a:lnTo>
                    <a:pt x="51" y="85"/>
                  </a:lnTo>
                  <a:lnTo>
                    <a:pt x="51" y="84"/>
                  </a:lnTo>
                  <a:lnTo>
                    <a:pt x="50" y="85"/>
                  </a:lnTo>
                  <a:lnTo>
                    <a:pt x="49" y="85"/>
                  </a:lnTo>
                  <a:lnTo>
                    <a:pt x="48" y="85"/>
                  </a:lnTo>
                  <a:lnTo>
                    <a:pt x="47" y="86"/>
                  </a:lnTo>
                  <a:lnTo>
                    <a:pt x="46" y="85"/>
                  </a:lnTo>
                  <a:lnTo>
                    <a:pt x="45" y="84"/>
                  </a:lnTo>
                  <a:lnTo>
                    <a:pt x="44" y="84"/>
                  </a:lnTo>
                  <a:lnTo>
                    <a:pt x="44" y="83"/>
                  </a:lnTo>
                  <a:lnTo>
                    <a:pt x="44" y="82"/>
                  </a:lnTo>
                  <a:lnTo>
                    <a:pt x="43" y="82"/>
                  </a:lnTo>
                  <a:lnTo>
                    <a:pt x="42" y="82"/>
                  </a:lnTo>
                  <a:lnTo>
                    <a:pt x="39" y="83"/>
                  </a:lnTo>
                  <a:lnTo>
                    <a:pt x="38" y="83"/>
                  </a:lnTo>
                  <a:lnTo>
                    <a:pt x="38" y="82"/>
                  </a:lnTo>
                  <a:lnTo>
                    <a:pt x="38" y="81"/>
                  </a:lnTo>
                  <a:lnTo>
                    <a:pt x="39" y="81"/>
                  </a:lnTo>
                  <a:lnTo>
                    <a:pt x="39" y="80"/>
                  </a:lnTo>
                  <a:lnTo>
                    <a:pt x="39" y="78"/>
                  </a:lnTo>
                  <a:lnTo>
                    <a:pt x="41" y="76"/>
                  </a:lnTo>
                  <a:lnTo>
                    <a:pt x="41" y="75"/>
                  </a:lnTo>
                  <a:lnTo>
                    <a:pt x="41" y="74"/>
                  </a:lnTo>
                  <a:lnTo>
                    <a:pt x="39" y="74"/>
                  </a:lnTo>
                  <a:lnTo>
                    <a:pt x="38" y="74"/>
                  </a:lnTo>
                  <a:lnTo>
                    <a:pt x="37" y="73"/>
                  </a:lnTo>
                  <a:lnTo>
                    <a:pt x="37" y="72"/>
                  </a:lnTo>
                  <a:lnTo>
                    <a:pt x="37" y="71"/>
                  </a:lnTo>
                  <a:lnTo>
                    <a:pt x="39" y="71"/>
                  </a:lnTo>
                  <a:lnTo>
                    <a:pt x="39" y="70"/>
                  </a:lnTo>
                  <a:lnTo>
                    <a:pt x="40" y="70"/>
                  </a:lnTo>
                  <a:lnTo>
                    <a:pt x="40" y="68"/>
                  </a:lnTo>
                  <a:lnTo>
                    <a:pt x="41" y="67"/>
                  </a:lnTo>
                  <a:lnTo>
                    <a:pt x="42" y="66"/>
                  </a:lnTo>
                  <a:lnTo>
                    <a:pt x="44" y="64"/>
                  </a:lnTo>
                  <a:lnTo>
                    <a:pt x="44" y="63"/>
                  </a:lnTo>
                  <a:lnTo>
                    <a:pt x="44" y="61"/>
                  </a:lnTo>
                  <a:lnTo>
                    <a:pt x="44" y="60"/>
                  </a:lnTo>
                  <a:lnTo>
                    <a:pt x="44" y="59"/>
                  </a:lnTo>
                  <a:lnTo>
                    <a:pt x="44" y="58"/>
                  </a:lnTo>
                  <a:lnTo>
                    <a:pt x="44" y="57"/>
                  </a:lnTo>
                  <a:lnTo>
                    <a:pt x="45" y="56"/>
                  </a:lnTo>
                  <a:lnTo>
                    <a:pt x="47" y="56"/>
                  </a:lnTo>
                  <a:lnTo>
                    <a:pt x="48" y="56"/>
                  </a:lnTo>
                  <a:lnTo>
                    <a:pt x="48" y="57"/>
                  </a:lnTo>
                  <a:lnTo>
                    <a:pt x="49" y="58"/>
                  </a:lnTo>
                  <a:lnTo>
                    <a:pt x="51" y="58"/>
                  </a:lnTo>
                  <a:lnTo>
                    <a:pt x="52" y="57"/>
                  </a:lnTo>
                  <a:lnTo>
                    <a:pt x="53" y="57"/>
                  </a:lnTo>
                  <a:lnTo>
                    <a:pt x="54" y="58"/>
                  </a:lnTo>
                  <a:lnTo>
                    <a:pt x="55" y="57"/>
                  </a:lnTo>
                  <a:lnTo>
                    <a:pt x="56" y="57"/>
                  </a:lnTo>
                  <a:lnTo>
                    <a:pt x="56" y="55"/>
                  </a:lnTo>
                  <a:lnTo>
                    <a:pt x="56" y="50"/>
                  </a:lnTo>
                  <a:lnTo>
                    <a:pt x="56" y="47"/>
                  </a:lnTo>
                  <a:lnTo>
                    <a:pt x="57" y="46"/>
                  </a:lnTo>
                  <a:lnTo>
                    <a:pt x="59" y="45"/>
                  </a:lnTo>
                  <a:lnTo>
                    <a:pt x="60" y="44"/>
                  </a:lnTo>
                  <a:lnTo>
                    <a:pt x="61" y="45"/>
                  </a:lnTo>
                  <a:lnTo>
                    <a:pt x="62" y="46"/>
                  </a:lnTo>
                  <a:lnTo>
                    <a:pt x="62" y="47"/>
                  </a:lnTo>
                  <a:lnTo>
                    <a:pt x="64" y="47"/>
                  </a:lnTo>
                  <a:lnTo>
                    <a:pt x="65" y="48"/>
                  </a:lnTo>
                  <a:lnTo>
                    <a:pt x="66" y="49"/>
                  </a:lnTo>
                  <a:lnTo>
                    <a:pt x="68" y="47"/>
                  </a:lnTo>
                  <a:lnTo>
                    <a:pt x="68" y="46"/>
                  </a:lnTo>
                  <a:lnTo>
                    <a:pt x="67" y="45"/>
                  </a:lnTo>
                  <a:lnTo>
                    <a:pt x="66" y="44"/>
                  </a:lnTo>
                  <a:lnTo>
                    <a:pt x="66" y="43"/>
                  </a:lnTo>
                  <a:lnTo>
                    <a:pt x="66" y="42"/>
                  </a:lnTo>
                  <a:lnTo>
                    <a:pt x="68" y="41"/>
                  </a:lnTo>
                  <a:lnTo>
                    <a:pt x="69" y="39"/>
                  </a:lnTo>
                  <a:lnTo>
                    <a:pt x="73" y="39"/>
                  </a:lnTo>
                  <a:lnTo>
                    <a:pt x="74" y="43"/>
                  </a:lnTo>
                  <a:lnTo>
                    <a:pt x="75" y="43"/>
                  </a:lnTo>
                  <a:lnTo>
                    <a:pt x="75" y="41"/>
                  </a:lnTo>
                  <a:lnTo>
                    <a:pt x="75" y="40"/>
                  </a:lnTo>
                  <a:lnTo>
                    <a:pt x="74" y="39"/>
                  </a:lnTo>
                  <a:lnTo>
                    <a:pt x="73" y="38"/>
                  </a:lnTo>
                  <a:lnTo>
                    <a:pt x="73" y="37"/>
                  </a:lnTo>
                  <a:lnTo>
                    <a:pt x="73" y="36"/>
                  </a:lnTo>
                  <a:lnTo>
                    <a:pt x="71" y="36"/>
                  </a:lnTo>
                  <a:lnTo>
                    <a:pt x="70" y="35"/>
                  </a:lnTo>
                  <a:lnTo>
                    <a:pt x="68" y="34"/>
                  </a:lnTo>
                  <a:lnTo>
                    <a:pt x="66" y="32"/>
                  </a:lnTo>
                  <a:lnTo>
                    <a:pt x="65" y="32"/>
                  </a:lnTo>
                  <a:lnTo>
                    <a:pt x="62" y="32"/>
                  </a:lnTo>
                  <a:lnTo>
                    <a:pt x="61" y="32"/>
                  </a:lnTo>
                  <a:lnTo>
                    <a:pt x="60" y="31"/>
                  </a:lnTo>
                  <a:lnTo>
                    <a:pt x="58" y="31"/>
                  </a:lnTo>
                  <a:lnTo>
                    <a:pt x="61" y="26"/>
                  </a:lnTo>
                  <a:lnTo>
                    <a:pt x="62" y="25"/>
                  </a:lnTo>
                  <a:lnTo>
                    <a:pt x="63" y="22"/>
                  </a:lnTo>
                  <a:lnTo>
                    <a:pt x="61" y="20"/>
                  </a:lnTo>
                  <a:lnTo>
                    <a:pt x="60" y="18"/>
                  </a:lnTo>
                  <a:lnTo>
                    <a:pt x="58" y="17"/>
                  </a:lnTo>
                  <a:lnTo>
                    <a:pt x="56" y="16"/>
                  </a:lnTo>
                  <a:lnTo>
                    <a:pt x="55" y="15"/>
                  </a:lnTo>
                  <a:lnTo>
                    <a:pt x="55" y="14"/>
                  </a:lnTo>
                  <a:lnTo>
                    <a:pt x="54" y="9"/>
                  </a:lnTo>
                  <a:lnTo>
                    <a:pt x="53" y="7"/>
                  </a:lnTo>
                  <a:lnTo>
                    <a:pt x="52" y="6"/>
                  </a:lnTo>
                  <a:lnTo>
                    <a:pt x="50" y="6"/>
                  </a:lnTo>
                  <a:lnTo>
                    <a:pt x="48" y="5"/>
                  </a:lnTo>
                  <a:lnTo>
                    <a:pt x="45" y="5"/>
                  </a:lnTo>
                  <a:lnTo>
                    <a:pt x="44" y="3"/>
                  </a:lnTo>
                  <a:lnTo>
                    <a:pt x="44" y="2"/>
                  </a:lnTo>
                  <a:lnTo>
                    <a:pt x="44" y="1"/>
                  </a:lnTo>
                  <a:lnTo>
                    <a:pt x="42" y="2"/>
                  </a:lnTo>
                  <a:lnTo>
                    <a:pt x="41" y="2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4" y="5"/>
                  </a:lnTo>
                  <a:lnTo>
                    <a:pt x="31" y="7"/>
                  </a:lnTo>
                  <a:lnTo>
                    <a:pt x="29" y="10"/>
                  </a:lnTo>
                  <a:lnTo>
                    <a:pt x="27" y="12"/>
                  </a:lnTo>
                  <a:lnTo>
                    <a:pt x="26" y="14"/>
                  </a:lnTo>
                  <a:lnTo>
                    <a:pt x="25" y="16"/>
                  </a:lnTo>
                  <a:lnTo>
                    <a:pt x="24" y="21"/>
                  </a:lnTo>
                  <a:lnTo>
                    <a:pt x="22" y="27"/>
                  </a:lnTo>
                  <a:lnTo>
                    <a:pt x="20" y="30"/>
                  </a:lnTo>
                  <a:lnTo>
                    <a:pt x="16" y="37"/>
                  </a:lnTo>
                  <a:lnTo>
                    <a:pt x="14" y="40"/>
                  </a:lnTo>
                  <a:lnTo>
                    <a:pt x="13" y="41"/>
                  </a:lnTo>
                  <a:lnTo>
                    <a:pt x="10" y="46"/>
                  </a:lnTo>
                  <a:lnTo>
                    <a:pt x="7" y="52"/>
                  </a:lnTo>
                  <a:lnTo>
                    <a:pt x="4" y="60"/>
                  </a:lnTo>
                  <a:lnTo>
                    <a:pt x="3" y="62"/>
                  </a:lnTo>
                  <a:lnTo>
                    <a:pt x="2" y="63"/>
                  </a:lnTo>
                  <a:lnTo>
                    <a:pt x="1" y="68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0"/>
                  </a:lnTo>
                  <a:lnTo>
                    <a:pt x="0" y="83"/>
                  </a:lnTo>
                  <a:lnTo>
                    <a:pt x="0" y="84"/>
                  </a:lnTo>
                  <a:lnTo>
                    <a:pt x="1" y="87"/>
                  </a:lnTo>
                  <a:lnTo>
                    <a:pt x="2" y="91"/>
                  </a:lnTo>
                  <a:lnTo>
                    <a:pt x="3" y="93"/>
                  </a:lnTo>
                  <a:lnTo>
                    <a:pt x="4" y="96"/>
                  </a:lnTo>
                  <a:lnTo>
                    <a:pt x="6" y="98"/>
                  </a:lnTo>
                  <a:lnTo>
                    <a:pt x="7" y="100"/>
                  </a:lnTo>
                  <a:lnTo>
                    <a:pt x="7" y="103"/>
                  </a:lnTo>
                  <a:lnTo>
                    <a:pt x="8" y="103"/>
                  </a:lnTo>
                  <a:lnTo>
                    <a:pt x="9" y="106"/>
                  </a:lnTo>
                  <a:lnTo>
                    <a:pt x="9" y="108"/>
                  </a:lnTo>
                  <a:lnTo>
                    <a:pt x="10" y="110"/>
                  </a:lnTo>
                  <a:lnTo>
                    <a:pt x="9" y="114"/>
                  </a:lnTo>
                  <a:lnTo>
                    <a:pt x="9" y="116"/>
                  </a:lnTo>
                  <a:lnTo>
                    <a:pt x="10" y="118"/>
                  </a:lnTo>
                  <a:lnTo>
                    <a:pt x="11" y="120"/>
                  </a:lnTo>
                  <a:lnTo>
                    <a:pt x="11" y="121"/>
                  </a:lnTo>
                  <a:lnTo>
                    <a:pt x="12" y="123"/>
                  </a:lnTo>
                  <a:lnTo>
                    <a:pt x="12" y="126"/>
                  </a:lnTo>
                  <a:lnTo>
                    <a:pt x="13" y="127"/>
                  </a:lnTo>
                  <a:lnTo>
                    <a:pt x="13" y="128"/>
                  </a:lnTo>
                  <a:lnTo>
                    <a:pt x="12" y="12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33" name="Freeform 1041"/>
            <p:cNvSpPr>
              <a:spLocks/>
            </p:cNvSpPr>
            <p:nvPr/>
          </p:nvSpPr>
          <p:spPr bwMode="auto">
            <a:xfrm>
              <a:off x="6667149" y="2677316"/>
              <a:ext cx="224532" cy="272962"/>
            </a:xfrm>
            <a:custGeom>
              <a:avLst/>
              <a:gdLst>
                <a:gd name="T0" fmla="*/ 2147483646 w 51"/>
                <a:gd name="T1" fmla="*/ 2147483646 h 62"/>
                <a:gd name="T2" fmla="*/ 2147483646 w 51"/>
                <a:gd name="T3" fmla="*/ 2147483646 h 62"/>
                <a:gd name="T4" fmla="*/ 2147483646 w 51"/>
                <a:gd name="T5" fmla="*/ 2147483646 h 62"/>
                <a:gd name="T6" fmla="*/ 2147483646 w 51"/>
                <a:gd name="T7" fmla="*/ 2147483646 h 62"/>
                <a:gd name="T8" fmla="*/ 2147483646 w 51"/>
                <a:gd name="T9" fmla="*/ 2147483646 h 62"/>
                <a:gd name="T10" fmla="*/ 2147483646 w 51"/>
                <a:gd name="T11" fmla="*/ 2147483646 h 62"/>
                <a:gd name="T12" fmla="*/ 2147483646 w 51"/>
                <a:gd name="T13" fmla="*/ 2147483646 h 62"/>
                <a:gd name="T14" fmla="*/ 2147483646 w 51"/>
                <a:gd name="T15" fmla="*/ 2147483646 h 62"/>
                <a:gd name="T16" fmla="*/ 2147483646 w 51"/>
                <a:gd name="T17" fmla="*/ 2147483646 h 62"/>
                <a:gd name="T18" fmla="*/ 2147483646 w 51"/>
                <a:gd name="T19" fmla="*/ 2147483646 h 62"/>
                <a:gd name="T20" fmla="*/ 2147483646 w 51"/>
                <a:gd name="T21" fmla="*/ 2147483646 h 62"/>
                <a:gd name="T22" fmla="*/ 2147483646 w 51"/>
                <a:gd name="T23" fmla="*/ 2147483646 h 62"/>
                <a:gd name="T24" fmla="*/ 2147483646 w 51"/>
                <a:gd name="T25" fmla="*/ 2147483646 h 62"/>
                <a:gd name="T26" fmla="*/ 2147483646 w 51"/>
                <a:gd name="T27" fmla="*/ 2147483646 h 62"/>
                <a:gd name="T28" fmla="*/ 2147483646 w 51"/>
                <a:gd name="T29" fmla="*/ 2147483646 h 62"/>
                <a:gd name="T30" fmla="*/ 2147483646 w 51"/>
                <a:gd name="T31" fmla="*/ 2147483646 h 62"/>
                <a:gd name="T32" fmla="*/ 2147483646 w 51"/>
                <a:gd name="T33" fmla="*/ 2147483646 h 62"/>
                <a:gd name="T34" fmla="*/ 2147483646 w 51"/>
                <a:gd name="T35" fmla="*/ 2147483646 h 62"/>
                <a:gd name="T36" fmla="*/ 2147483646 w 51"/>
                <a:gd name="T37" fmla="*/ 2147483646 h 62"/>
                <a:gd name="T38" fmla="*/ 2147483646 w 51"/>
                <a:gd name="T39" fmla="*/ 0 h 62"/>
                <a:gd name="T40" fmla="*/ 2147483646 w 51"/>
                <a:gd name="T41" fmla="*/ 2147483646 h 62"/>
                <a:gd name="T42" fmla="*/ 2147483646 w 51"/>
                <a:gd name="T43" fmla="*/ 2147483646 h 62"/>
                <a:gd name="T44" fmla="*/ 2147483646 w 51"/>
                <a:gd name="T45" fmla="*/ 2147483646 h 62"/>
                <a:gd name="T46" fmla="*/ 2147483646 w 51"/>
                <a:gd name="T47" fmla="*/ 2147483646 h 62"/>
                <a:gd name="T48" fmla="*/ 2147483646 w 51"/>
                <a:gd name="T49" fmla="*/ 2147483646 h 62"/>
                <a:gd name="T50" fmla="*/ 2147483646 w 51"/>
                <a:gd name="T51" fmla="*/ 2147483646 h 62"/>
                <a:gd name="T52" fmla="*/ 2147483646 w 51"/>
                <a:gd name="T53" fmla="*/ 2147483646 h 62"/>
                <a:gd name="T54" fmla="*/ 2147483646 w 51"/>
                <a:gd name="T55" fmla="*/ 2147483646 h 62"/>
                <a:gd name="T56" fmla="*/ 2147483646 w 51"/>
                <a:gd name="T57" fmla="*/ 2147483646 h 62"/>
                <a:gd name="T58" fmla="*/ 2147483646 w 51"/>
                <a:gd name="T59" fmla="*/ 2147483646 h 62"/>
                <a:gd name="T60" fmla="*/ 2147483646 w 51"/>
                <a:gd name="T61" fmla="*/ 2147483646 h 62"/>
                <a:gd name="T62" fmla="*/ 2147483646 w 51"/>
                <a:gd name="T63" fmla="*/ 2147483646 h 62"/>
                <a:gd name="T64" fmla="*/ 2147483646 w 51"/>
                <a:gd name="T65" fmla="*/ 2147483646 h 62"/>
                <a:gd name="T66" fmla="*/ 0 w 51"/>
                <a:gd name="T67" fmla="*/ 2147483646 h 62"/>
                <a:gd name="T68" fmla="*/ 0 w 51"/>
                <a:gd name="T69" fmla="*/ 2147483646 h 62"/>
                <a:gd name="T70" fmla="*/ 2147483646 w 51"/>
                <a:gd name="T71" fmla="*/ 2147483646 h 62"/>
                <a:gd name="T72" fmla="*/ 2147483646 w 51"/>
                <a:gd name="T73" fmla="*/ 2147483646 h 62"/>
                <a:gd name="T74" fmla="*/ 2147483646 w 51"/>
                <a:gd name="T75" fmla="*/ 2147483646 h 62"/>
                <a:gd name="T76" fmla="*/ 2147483646 w 51"/>
                <a:gd name="T77" fmla="*/ 2147483646 h 62"/>
                <a:gd name="T78" fmla="*/ 2147483646 w 51"/>
                <a:gd name="T79" fmla="*/ 2147483646 h 62"/>
                <a:gd name="T80" fmla="*/ 2147483646 w 51"/>
                <a:gd name="T81" fmla="*/ 2147483646 h 62"/>
                <a:gd name="T82" fmla="*/ 2147483646 w 51"/>
                <a:gd name="T83" fmla="*/ 2147483646 h 62"/>
                <a:gd name="T84" fmla="*/ 2147483646 w 51"/>
                <a:gd name="T85" fmla="*/ 2147483646 h 62"/>
                <a:gd name="T86" fmla="*/ 2147483646 w 51"/>
                <a:gd name="T87" fmla="*/ 2147483646 h 62"/>
                <a:gd name="T88" fmla="*/ 2147483646 w 51"/>
                <a:gd name="T89" fmla="*/ 2147483646 h 62"/>
                <a:gd name="T90" fmla="*/ 2147483646 w 51"/>
                <a:gd name="T91" fmla="*/ 2147483646 h 62"/>
                <a:gd name="T92" fmla="*/ 2147483646 w 51"/>
                <a:gd name="T93" fmla="*/ 2147483646 h 62"/>
                <a:gd name="T94" fmla="*/ 2147483646 w 51"/>
                <a:gd name="T95" fmla="*/ 2147483646 h 6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1" h="62">
                  <a:moveTo>
                    <a:pt x="3" y="60"/>
                  </a:moveTo>
                  <a:lnTo>
                    <a:pt x="6" y="61"/>
                  </a:lnTo>
                  <a:lnTo>
                    <a:pt x="13" y="61"/>
                  </a:lnTo>
                  <a:lnTo>
                    <a:pt x="18" y="62"/>
                  </a:lnTo>
                  <a:lnTo>
                    <a:pt x="22" y="61"/>
                  </a:lnTo>
                  <a:lnTo>
                    <a:pt x="27" y="61"/>
                  </a:lnTo>
                  <a:lnTo>
                    <a:pt x="31" y="60"/>
                  </a:lnTo>
                  <a:lnTo>
                    <a:pt x="34" y="59"/>
                  </a:lnTo>
                  <a:lnTo>
                    <a:pt x="36" y="58"/>
                  </a:lnTo>
                  <a:lnTo>
                    <a:pt x="37" y="57"/>
                  </a:lnTo>
                  <a:lnTo>
                    <a:pt x="41" y="55"/>
                  </a:lnTo>
                  <a:lnTo>
                    <a:pt x="42" y="54"/>
                  </a:lnTo>
                  <a:lnTo>
                    <a:pt x="43" y="50"/>
                  </a:lnTo>
                  <a:lnTo>
                    <a:pt x="44" y="47"/>
                  </a:lnTo>
                  <a:lnTo>
                    <a:pt x="44" y="45"/>
                  </a:lnTo>
                  <a:lnTo>
                    <a:pt x="44" y="44"/>
                  </a:lnTo>
                  <a:lnTo>
                    <a:pt x="45" y="44"/>
                  </a:lnTo>
                  <a:lnTo>
                    <a:pt x="45" y="43"/>
                  </a:lnTo>
                  <a:lnTo>
                    <a:pt x="50" y="43"/>
                  </a:lnTo>
                  <a:lnTo>
                    <a:pt x="51" y="43"/>
                  </a:lnTo>
                  <a:lnTo>
                    <a:pt x="50" y="42"/>
                  </a:lnTo>
                  <a:lnTo>
                    <a:pt x="49" y="40"/>
                  </a:lnTo>
                  <a:lnTo>
                    <a:pt x="47" y="37"/>
                  </a:lnTo>
                  <a:lnTo>
                    <a:pt x="45" y="34"/>
                  </a:lnTo>
                  <a:lnTo>
                    <a:pt x="44" y="33"/>
                  </a:lnTo>
                  <a:lnTo>
                    <a:pt x="43" y="32"/>
                  </a:lnTo>
                  <a:lnTo>
                    <a:pt x="43" y="31"/>
                  </a:lnTo>
                  <a:lnTo>
                    <a:pt x="43" y="30"/>
                  </a:lnTo>
                  <a:lnTo>
                    <a:pt x="45" y="25"/>
                  </a:lnTo>
                  <a:lnTo>
                    <a:pt x="46" y="22"/>
                  </a:lnTo>
                  <a:lnTo>
                    <a:pt x="46" y="21"/>
                  </a:lnTo>
                  <a:lnTo>
                    <a:pt x="45" y="17"/>
                  </a:lnTo>
                  <a:lnTo>
                    <a:pt x="45" y="15"/>
                  </a:lnTo>
                  <a:lnTo>
                    <a:pt x="45" y="14"/>
                  </a:lnTo>
                  <a:lnTo>
                    <a:pt x="44" y="13"/>
                  </a:lnTo>
                  <a:lnTo>
                    <a:pt x="44" y="12"/>
                  </a:lnTo>
                  <a:lnTo>
                    <a:pt x="44" y="11"/>
                  </a:lnTo>
                  <a:lnTo>
                    <a:pt x="44" y="10"/>
                  </a:lnTo>
                  <a:lnTo>
                    <a:pt x="43" y="7"/>
                  </a:lnTo>
                  <a:lnTo>
                    <a:pt x="43" y="5"/>
                  </a:lnTo>
                  <a:lnTo>
                    <a:pt x="42" y="5"/>
                  </a:lnTo>
                  <a:lnTo>
                    <a:pt x="41" y="4"/>
                  </a:lnTo>
                  <a:lnTo>
                    <a:pt x="40" y="3"/>
                  </a:lnTo>
                  <a:lnTo>
                    <a:pt x="39" y="4"/>
                  </a:lnTo>
                  <a:lnTo>
                    <a:pt x="38" y="4"/>
                  </a:lnTo>
                  <a:lnTo>
                    <a:pt x="37" y="4"/>
                  </a:lnTo>
                  <a:lnTo>
                    <a:pt x="36" y="4"/>
                  </a:lnTo>
                  <a:lnTo>
                    <a:pt x="37" y="3"/>
                  </a:lnTo>
                  <a:lnTo>
                    <a:pt x="38" y="2"/>
                  </a:lnTo>
                  <a:lnTo>
                    <a:pt x="37" y="1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3" y="1"/>
                  </a:lnTo>
                  <a:lnTo>
                    <a:pt x="33" y="6"/>
                  </a:lnTo>
                  <a:lnTo>
                    <a:pt x="31" y="8"/>
                  </a:lnTo>
                  <a:lnTo>
                    <a:pt x="29" y="9"/>
                  </a:lnTo>
                  <a:lnTo>
                    <a:pt x="27" y="10"/>
                  </a:lnTo>
                  <a:lnTo>
                    <a:pt x="25" y="9"/>
                  </a:lnTo>
                  <a:lnTo>
                    <a:pt x="24" y="9"/>
                  </a:lnTo>
                  <a:lnTo>
                    <a:pt x="24" y="8"/>
                  </a:lnTo>
                  <a:lnTo>
                    <a:pt x="23" y="9"/>
                  </a:lnTo>
                  <a:lnTo>
                    <a:pt x="22" y="9"/>
                  </a:lnTo>
                  <a:lnTo>
                    <a:pt x="21" y="9"/>
                  </a:lnTo>
                  <a:lnTo>
                    <a:pt x="20" y="8"/>
                  </a:lnTo>
                  <a:lnTo>
                    <a:pt x="19" y="8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6" y="10"/>
                  </a:lnTo>
                  <a:lnTo>
                    <a:pt x="13" y="12"/>
                  </a:lnTo>
                  <a:lnTo>
                    <a:pt x="12" y="12"/>
                  </a:lnTo>
                  <a:lnTo>
                    <a:pt x="11" y="13"/>
                  </a:lnTo>
                  <a:lnTo>
                    <a:pt x="10" y="13"/>
                  </a:lnTo>
                  <a:lnTo>
                    <a:pt x="10" y="12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8" y="12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1" y="24"/>
                  </a:lnTo>
                  <a:lnTo>
                    <a:pt x="2" y="25"/>
                  </a:lnTo>
                  <a:lnTo>
                    <a:pt x="3" y="27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0" y="29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1" y="34"/>
                  </a:lnTo>
                  <a:lnTo>
                    <a:pt x="1" y="35"/>
                  </a:lnTo>
                  <a:lnTo>
                    <a:pt x="2" y="36"/>
                  </a:lnTo>
                  <a:lnTo>
                    <a:pt x="2" y="38"/>
                  </a:lnTo>
                  <a:lnTo>
                    <a:pt x="4" y="40"/>
                  </a:lnTo>
                  <a:lnTo>
                    <a:pt x="4" y="41"/>
                  </a:lnTo>
                  <a:lnTo>
                    <a:pt x="5" y="42"/>
                  </a:lnTo>
                  <a:lnTo>
                    <a:pt x="6" y="42"/>
                  </a:lnTo>
                  <a:lnTo>
                    <a:pt x="7" y="42"/>
                  </a:lnTo>
                  <a:lnTo>
                    <a:pt x="8" y="42"/>
                  </a:lnTo>
                  <a:lnTo>
                    <a:pt x="8" y="41"/>
                  </a:lnTo>
                  <a:lnTo>
                    <a:pt x="9" y="40"/>
                  </a:lnTo>
                  <a:lnTo>
                    <a:pt x="9" y="42"/>
                  </a:lnTo>
                  <a:lnTo>
                    <a:pt x="10" y="42"/>
                  </a:lnTo>
                  <a:lnTo>
                    <a:pt x="11" y="41"/>
                  </a:lnTo>
                  <a:lnTo>
                    <a:pt x="12" y="42"/>
                  </a:lnTo>
                  <a:lnTo>
                    <a:pt x="12" y="43"/>
                  </a:lnTo>
                  <a:lnTo>
                    <a:pt x="11" y="44"/>
                  </a:lnTo>
                  <a:lnTo>
                    <a:pt x="10" y="44"/>
                  </a:lnTo>
                  <a:lnTo>
                    <a:pt x="10" y="45"/>
                  </a:lnTo>
                  <a:lnTo>
                    <a:pt x="11" y="46"/>
                  </a:lnTo>
                  <a:lnTo>
                    <a:pt x="11" y="47"/>
                  </a:lnTo>
                  <a:lnTo>
                    <a:pt x="11" y="48"/>
                  </a:lnTo>
                  <a:lnTo>
                    <a:pt x="11" y="49"/>
                  </a:lnTo>
                  <a:lnTo>
                    <a:pt x="10" y="51"/>
                  </a:lnTo>
                  <a:lnTo>
                    <a:pt x="11" y="53"/>
                  </a:lnTo>
                  <a:lnTo>
                    <a:pt x="11" y="54"/>
                  </a:lnTo>
                  <a:lnTo>
                    <a:pt x="12" y="54"/>
                  </a:lnTo>
                  <a:lnTo>
                    <a:pt x="11" y="54"/>
                  </a:lnTo>
                  <a:lnTo>
                    <a:pt x="9" y="54"/>
                  </a:lnTo>
                  <a:lnTo>
                    <a:pt x="7" y="55"/>
                  </a:lnTo>
                  <a:lnTo>
                    <a:pt x="5" y="56"/>
                  </a:lnTo>
                  <a:lnTo>
                    <a:pt x="5" y="57"/>
                  </a:lnTo>
                  <a:lnTo>
                    <a:pt x="5" y="58"/>
                  </a:lnTo>
                  <a:lnTo>
                    <a:pt x="3" y="59"/>
                  </a:lnTo>
                  <a:lnTo>
                    <a:pt x="3" y="6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34" name="Freeform 1042"/>
            <p:cNvSpPr>
              <a:spLocks/>
            </p:cNvSpPr>
            <p:nvPr/>
          </p:nvSpPr>
          <p:spPr bwMode="auto">
            <a:xfrm>
              <a:off x="7177850" y="2268293"/>
              <a:ext cx="497495" cy="682404"/>
            </a:xfrm>
            <a:custGeom>
              <a:avLst/>
              <a:gdLst>
                <a:gd name="T0" fmla="*/ 2147483646 w 113"/>
                <a:gd name="T1" fmla="*/ 2147483646 h 155"/>
                <a:gd name="T2" fmla="*/ 2147483646 w 113"/>
                <a:gd name="T3" fmla="*/ 2147483646 h 155"/>
                <a:gd name="T4" fmla="*/ 2147483646 w 113"/>
                <a:gd name="T5" fmla="*/ 2147483646 h 155"/>
                <a:gd name="T6" fmla="*/ 2147483646 w 113"/>
                <a:gd name="T7" fmla="*/ 2147483646 h 155"/>
                <a:gd name="T8" fmla="*/ 2147483646 w 113"/>
                <a:gd name="T9" fmla="*/ 2147483646 h 155"/>
                <a:gd name="T10" fmla="*/ 2147483646 w 113"/>
                <a:gd name="T11" fmla="*/ 2147483646 h 155"/>
                <a:gd name="T12" fmla="*/ 2147483646 w 113"/>
                <a:gd name="T13" fmla="*/ 2147483646 h 155"/>
                <a:gd name="T14" fmla="*/ 2147483646 w 113"/>
                <a:gd name="T15" fmla="*/ 2147483646 h 155"/>
                <a:gd name="T16" fmla="*/ 2147483646 w 113"/>
                <a:gd name="T17" fmla="*/ 2147483646 h 155"/>
                <a:gd name="T18" fmla="*/ 2147483646 w 113"/>
                <a:gd name="T19" fmla="*/ 2147483646 h 155"/>
                <a:gd name="T20" fmla="*/ 2147483646 w 113"/>
                <a:gd name="T21" fmla="*/ 2147483646 h 155"/>
                <a:gd name="T22" fmla="*/ 2147483646 w 113"/>
                <a:gd name="T23" fmla="*/ 2147483646 h 155"/>
                <a:gd name="T24" fmla="*/ 2147483646 w 113"/>
                <a:gd name="T25" fmla="*/ 2147483646 h 155"/>
                <a:gd name="T26" fmla="*/ 2147483646 w 113"/>
                <a:gd name="T27" fmla="*/ 2147483646 h 155"/>
                <a:gd name="T28" fmla="*/ 2147483646 w 113"/>
                <a:gd name="T29" fmla="*/ 2147483646 h 155"/>
                <a:gd name="T30" fmla="*/ 2147483646 w 113"/>
                <a:gd name="T31" fmla="*/ 2147483646 h 155"/>
                <a:gd name="T32" fmla="*/ 2147483646 w 113"/>
                <a:gd name="T33" fmla="*/ 2147483646 h 155"/>
                <a:gd name="T34" fmla="*/ 2147483646 w 113"/>
                <a:gd name="T35" fmla="*/ 2147483646 h 155"/>
                <a:gd name="T36" fmla="*/ 2147483646 w 113"/>
                <a:gd name="T37" fmla="*/ 2147483646 h 155"/>
                <a:gd name="T38" fmla="*/ 2147483646 w 113"/>
                <a:gd name="T39" fmla="*/ 2147483646 h 155"/>
                <a:gd name="T40" fmla="*/ 2147483646 w 113"/>
                <a:gd name="T41" fmla="*/ 2147483646 h 155"/>
                <a:gd name="T42" fmla="*/ 2147483646 w 113"/>
                <a:gd name="T43" fmla="*/ 2147483646 h 155"/>
                <a:gd name="T44" fmla="*/ 2147483646 w 113"/>
                <a:gd name="T45" fmla="*/ 2147483646 h 155"/>
                <a:gd name="T46" fmla="*/ 2147483646 w 113"/>
                <a:gd name="T47" fmla="*/ 2147483646 h 155"/>
                <a:gd name="T48" fmla="*/ 2147483646 w 113"/>
                <a:gd name="T49" fmla="*/ 2147483646 h 155"/>
                <a:gd name="T50" fmla="*/ 2147483646 w 113"/>
                <a:gd name="T51" fmla="*/ 2147483646 h 155"/>
                <a:gd name="T52" fmla="*/ 2147483646 w 113"/>
                <a:gd name="T53" fmla="*/ 2147483646 h 155"/>
                <a:gd name="T54" fmla="*/ 2147483646 w 113"/>
                <a:gd name="T55" fmla="*/ 2147483646 h 155"/>
                <a:gd name="T56" fmla="*/ 2147483646 w 113"/>
                <a:gd name="T57" fmla="*/ 0 h 155"/>
                <a:gd name="T58" fmla="*/ 2147483646 w 113"/>
                <a:gd name="T59" fmla="*/ 2147483646 h 155"/>
                <a:gd name="T60" fmla="*/ 2147483646 w 113"/>
                <a:gd name="T61" fmla="*/ 2147483646 h 155"/>
                <a:gd name="T62" fmla="*/ 2147483646 w 113"/>
                <a:gd name="T63" fmla="*/ 2147483646 h 155"/>
                <a:gd name="T64" fmla="*/ 2147483646 w 113"/>
                <a:gd name="T65" fmla="*/ 2147483646 h 155"/>
                <a:gd name="T66" fmla="*/ 2147483646 w 113"/>
                <a:gd name="T67" fmla="*/ 2147483646 h 155"/>
                <a:gd name="T68" fmla="*/ 2147483646 w 113"/>
                <a:gd name="T69" fmla="*/ 2147483646 h 155"/>
                <a:gd name="T70" fmla="*/ 2147483646 w 113"/>
                <a:gd name="T71" fmla="*/ 2147483646 h 155"/>
                <a:gd name="T72" fmla="*/ 2147483646 w 113"/>
                <a:gd name="T73" fmla="*/ 2147483646 h 155"/>
                <a:gd name="T74" fmla="*/ 2147483646 w 113"/>
                <a:gd name="T75" fmla="*/ 2147483646 h 155"/>
                <a:gd name="T76" fmla="*/ 2147483646 w 113"/>
                <a:gd name="T77" fmla="*/ 2147483646 h 155"/>
                <a:gd name="T78" fmla="*/ 2147483646 w 113"/>
                <a:gd name="T79" fmla="*/ 2147483646 h 155"/>
                <a:gd name="T80" fmla="*/ 2147483646 w 113"/>
                <a:gd name="T81" fmla="*/ 2147483646 h 155"/>
                <a:gd name="T82" fmla="*/ 2147483646 w 113"/>
                <a:gd name="T83" fmla="*/ 2147483646 h 155"/>
                <a:gd name="T84" fmla="*/ 0 w 113"/>
                <a:gd name="T85" fmla="*/ 2147483646 h 155"/>
                <a:gd name="T86" fmla="*/ 0 w 113"/>
                <a:gd name="T87" fmla="*/ 2147483646 h 155"/>
                <a:gd name="T88" fmla="*/ 2147483646 w 113"/>
                <a:gd name="T89" fmla="*/ 2147483646 h 155"/>
                <a:gd name="T90" fmla="*/ 2147483646 w 113"/>
                <a:gd name="T91" fmla="*/ 2147483646 h 155"/>
                <a:gd name="T92" fmla="*/ 2147483646 w 113"/>
                <a:gd name="T93" fmla="*/ 2147483646 h 155"/>
                <a:gd name="T94" fmla="*/ 2147483646 w 113"/>
                <a:gd name="T95" fmla="*/ 2147483646 h 155"/>
                <a:gd name="T96" fmla="*/ 2147483646 w 113"/>
                <a:gd name="T97" fmla="*/ 2147483646 h 155"/>
                <a:gd name="T98" fmla="*/ 2147483646 w 113"/>
                <a:gd name="T99" fmla="*/ 2147483646 h 155"/>
                <a:gd name="T100" fmla="*/ 2147483646 w 113"/>
                <a:gd name="T101" fmla="*/ 2147483646 h 155"/>
                <a:gd name="T102" fmla="*/ 2147483646 w 113"/>
                <a:gd name="T103" fmla="*/ 2147483646 h 155"/>
                <a:gd name="T104" fmla="*/ 2147483646 w 113"/>
                <a:gd name="T105" fmla="*/ 2147483646 h 155"/>
                <a:gd name="T106" fmla="*/ 2147483646 w 113"/>
                <a:gd name="T107" fmla="*/ 2147483646 h 155"/>
                <a:gd name="T108" fmla="*/ 2147483646 w 113"/>
                <a:gd name="T109" fmla="*/ 2147483646 h 155"/>
                <a:gd name="T110" fmla="*/ 2147483646 w 113"/>
                <a:gd name="T111" fmla="*/ 2147483646 h 155"/>
                <a:gd name="T112" fmla="*/ 2147483646 w 113"/>
                <a:gd name="T113" fmla="*/ 2147483646 h 155"/>
                <a:gd name="T114" fmla="*/ 2147483646 w 113"/>
                <a:gd name="T115" fmla="*/ 2147483646 h 155"/>
                <a:gd name="T116" fmla="*/ 2147483646 w 113"/>
                <a:gd name="T117" fmla="*/ 2147483646 h 15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3" h="155">
                  <a:moveTo>
                    <a:pt x="61" y="147"/>
                  </a:moveTo>
                  <a:lnTo>
                    <a:pt x="61" y="146"/>
                  </a:lnTo>
                  <a:lnTo>
                    <a:pt x="64" y="146"/>
                  </a:lnTo>
                  <a:lnTo>
                    <a:pt x="67" y="146"/>
                  </a:lnTo>
                  <a:lnTo>
                    <a:pt x="68" y="146"/>
                  </a:lnTo>
                  <a:lnTo>
                    <a:pt x="68" y="147"/>
                  </a:lnTo>
                  <a:lnTo>
                    <a:pt x="67" y="148"/>
                  </a:lnTo>
                  <a:lnTo>
                    <a:pt x="69" y="151"/>
                  </a:lnTo>
                  <a:lnTo>
                    <a:pt x="71" y="153"/>
                  </a:lnTo>
                  <a:lnTo>
                    <a:pt x="73" y="154"/>
                  </a:lnTo>
                  <a:lnTo>
                    <a:pt x="85" y="154"/>
                  </a:lnTo>
                  <a:lnTo>
                    <a:pt x="88" y="154"/>
                  </a:lnTo>
                  <a:lnTo>
                    <a:pt x="94" y="155"/>
                  </a:lnTo>
                  <a:lnTo>
                    <a:pt x="95" y="155"/>
                  </a:lnTo>
                  <a:lnTo>
                    <a:pt x="95" y="154"/>
                  </a:lnTo>
                  <a:lnTo>
                    <a:pt x="99" y="154"/>
                  </a:lnTo>
                  <a:lnTo>
                    <a:pt x="105" y="154"/>
                  </a:lnTo>
                  <a:lnTo>
                    <a:pt x="109" y="155"/>
                  </a:lnTo>
                  <a:lnTo>
                    <a:pt x="110" y="155"/>
                  </a:lnTo>
                  <a:lnTo>
                    <a:pt x="113" y="155"/>
                  </a:lnTo>
                  <a:lnTo>
                    <a:pt x="111" y="153"/>
                  </a:lnTo>
                  <a:lnTo>
                    <a:pt x="110" y="152"/>
                  </a:lnTo>
                  <a:lnTo>
                    <a:pt x="109" y="150"/>
                  </a:lnTo>
                  <a:lnTo>
                    <a:pt x="108" y="148"/>
                  </a:lnTo>
                  <a:lnTo>
                    <a:pt x="104" y="143"/>
                  </a:lnTo>
                  <a:lnTo>
                    <a:pt x="103" y="142"/>
                  </a:lnTo>
                  <a:lnTo>
                    <a:pt x="102" y="139"/>
                  </a:lnTo>
                  <a:lnTo>
                    <a:pt x="100" y="137"/>
                  </a:lnTo>
                  <a:lnTo>
                    <a:pt x="99" y="135"/>
                  </a:lnTo>
                  <a:lnTo>
                    <a:pt x="98" y="131"/>
                  </a:lnTo>
                  <a:lnTo>
                    <a:pt x="98" y="128"/>
                  </a:lnTo>
                  <a:lnTo>
                    <a:pt x="98" y="126"/>
                  </a:lnTo>
                  <a:lnTo>
                    <a:pt x="98" y="125"/>
                  </a:lnTo>
                  <a:lnTo>
                    <a:pt x="99" y="122"/>
                  </a:lnTo>
                  <a:lnTo>
                    <a:pt x="99" y="119"/>
                  </a:lnTo>
                  <a:lnTo>
                    <a:pt x="101" y="113"/>
                  </a:lnTo>
                  <a:lnTo>
                    <a:pt x="97" y="113"/>
                  </a:lnTo>
                  <a:lnTo>
                    <a:pt x="96" y="113"/>
                  </a:lnTo>
                  <a:lnTo>
                    <a:pt x="95" y="114"/>
                  </a:lnTo>
                  <a:lnTo>
                    <a:pt x="93" y="114"/>
                  </a:lnTo>
                  <a:lnTo>
                    <a:pt x="90" y="113"/>
                  </a:lnTo>
                  <a:lnTo>
                    <a:pt x="86" y="111"/>
                  </a:lnTo>
                  <a:lnTo>
                    <a:pt x="86" y="109"/>
                  </a:lnTo>
                  <a:lnTo>
                    <a:pt x="87" y="109"/>
                  </a:lnTo>
                  <a:lnTo>
                    <a:pt x="88" y="107"/>
                  </a:lnTo>
                  <a:lnTo>
                    <a:pt x="88" y="106"/>
                  </a:lnTo>
                  <a:lnTo>
                    <a:pt x="86" y="105"/>
                  </a:lnTo>
                  <a:lnTo>
                    <a:pt x="86" y="104"/>
                  </a:lnTo>
                  <a:lnTo>
                    <a:pt x="87" y="103"/>
                  </a:lnTo>
                  <a:lnTo>
                    <a:pt x="89" y="104"/>
                  </a:lnTo>
                  <a:lnTo>
                    <a:pt x="92" y="103"/>
                  </a:lnTo>
                  <a:lnTo>
                    <a:pt x="95" y="102"/>
                  </a:lnTo>
                  <a:lnTo>
                    <a:pt x="95" y="101"/>
                  </a:lnTo>
                  <a:lnTo>
                    <a:pt x="96" y="101"/>
                  </a:lnTo>
                  <a:lnTo>
                    <a:pt x="98" y="101"/>
                  </a:lnTo>
                  <a:lnTo>
                    <a:pt x="99" y="101"/>
                  </a:lnTo>
                  <a:lnTo>
                    <a:pt x="100" y="99"/>
                  </a:lnTo>
                  <a:lnTo>
                    <a:pt x="101" y="99"/>
                  </a:lnTo>
                  <a:lnTo>
                    <a:pt x="102" y="99"/>
                  </a:lnTo>
                  <a:lnTo>
                    <a:pt x="103" y="98"/>
                  </a:lnTo>
                  <a:lnTo>
                    <a:pt x="103" y="97"/>
                  </a:lnTo>
                  <a:lnTo>
                    <a:pt x="103" y="96"/>
                  </a:lnTo>
                  <a:lnTo>
                    <a:pt x="103" y="94"/>
                  </a:lnTo>
                  <a:lnTo>
                    <a:pt x="103" y="93"/>
                  </a:lnTo>
                  <a:lnTo>
                    <a:pt x="105" y="92"/>
                  </a:lnTo>
                  <a:lnTo>
                    <a:pt x="106" y="90"/>
                  </a:lnTo>
                  <a:lnTo>
                    <a:pt x="106" y="86"/>
                  </a:lnTo>
                  <a:lnTo>
                    <a:pt x="105" y="87"/>
                  </a:lnTo>
                  <a:lnTo>
                    <a:pt x="103" y="88"/>
                  </a:lnTo>
                  <a:lnTo>
                    <a:pt x="101" y="89"/>
                  </a:lnTo>
                  <a:lnTo>
                    <a:pt x="101" y="90"/>
                  </a:lnTo>
                  <a:lnTo>
                    <a:pt x="99" y="90"/>
                  </a:lnTo>
                  <a:lnTo>
                    <a:pt x="99" y="89"/>
                  </a:lnTo>
                  <a:lnTo>
                    <a:pt x="98" y="88"/>
                  </a:lnTo>
                  <a:lnTo>
                    <a:pt x="97" y="87"/>
                  </a:lnTo>
                  <a:lnTo>
                    <a:pt x="95" y="87"/>
                  </a:lnTo>
                  <a:lnTo>
                    <a:pt x="91" y="88"/>
                  </a:lnTo>
                  <a:lnTo>
                    <a:pt x="89" y="88"/>
                  </a:lnTo>
                  <a:lnTo>
                    <a:pt x="88" y="87"/>
                  </a:lnTo>
                  <a:lnTo>
                    <a:pt x="87" y="86"/>
                  </a:lnTo>
                  <a:lnTo>
                    <a:pt x="87" y="85"/>
                  </a:lnTo>
                  <a:lnTo>
                    <a:pt x="86" y="84"/>
                  </a:lnTo>
                  <a:lnTo>
                    <a:pt x="84" y="83"/>
                  </a:lnTo>
                  <a:lnTo>
                    <a:pt x="83" y="82"/>
                  </a:lnTo>
                  <a:lnTo>
                    <a:pt x="83" y="81"/>
                  </a:lnTo>
                  <a:lnTo>
                    <a:pt x="83" y="80"/>
                  </a:lnTo>
                  <a:lnTo>
                    <a:pt x="83" y="79"/>
                  </a:lnTo>
                  <a:lnTo>
                    <a:pt x="84" y="77"/>
                  </a:lnTo>
                  <a:lnTo>
                    <a:pt x="84" y="74"/>
                  </a:lnTo>
                  <a:lnTo>
                    <a:pt x="85" y="72"/>
                  </a:lnTo>
                  <a:lnTo>
                    <a:pt x="85" y="71"/>
                  </a:lnTo>
                  <a:lnTo>
                    <a:pt x="87" y="68"/>
                  </a:lnTo>
                  <a:lnTo>
                    <a:pt x="89" y="67"/>
                  </a:lnTo>
                  <a:lnTo>
                    <a:pt x="90" y="65"/>
                  </a:lnTo>
                  <a:lnTo>
                    <a:pt x="89" y="63"/>
                  </a:lnTo>
                  <a:lnTo>
                    <a:pt x="88" y="58"/>
                  </a:lnTo>
                  <a:lnTo>
                    <a:pt x="87" y="57"/>
                  </a:lnTo>
                  <a:lnTo>
                    <a:pt x="86" y="56"/>
                  </a:lnTo>
                  <a:lnTo>
                    <a:pt x="83" y="54"/>
                  </a:lnTo>
                  <a:lnTo>
                    <a:pt x="83" y="53"/>
                  </a:lnTo>
                  <a:lnTo>
                    <a:pt x="83" y="52"/>
                  </a:lnTo>
                  <a:lnTo>
                    <a:pt x="82" y="51"/>
                  </a:lnTo>
                  <a:lnTo>
                    <a:pt x="77" y="51"/>
                  </a:lnTo>
                  <a:lnTo>
                    <a:pt x="75" y="50"/>
                  </a:lnTo>
                  <a:lnTo>
                    <a:pt x="73" y="50"/>
                  </a:lnTo>
                  <a:lnTo>
                    <a:pt x="71" y="48"/>
                  </a:lnTo>
                  <a:lnTo>
                    <a:pt x="69" y="46"/>
                  </a:lnTo>
                  <a:lnTo>
                    <a:pt x="69" y="45"/>
                  </a:lnTo>
                  <a:lnTo>
                    <a:pt x="68" y="43"/>
                  </a:lnTo>
                  <a:lnTo>
                    <a:pt x="68" y="42"/>
                  </a:lnTo>
                  <a:lnTo>
                    <a:pt x="67" y="40"/>
                  </a:lnTo>
                  <a:lnTo>
                    <a:pt x="67" y="38"/>
                  </a:lnTo>
                  <a:lnTo>
                    <a:pt x="66" y="37"/>
                  </a:lnTo>
                  <a:lnTo>
                    <a:pt x="64" y="35"/>
                  </a:lnTo>
                  <a:lnTo>
                    <a:pt x="61" y="32"/>
                  </a:lnTo>
                  <a:lnTo>
                    <a:pt x="61" y="29"/>
                  </a:lnTo>
                  <a:lnTo>
                    <a:pt x="61" y="25"/>
                  </a:lnTo>
                  <a:lnTo>
                    <a:pt x="62" y="22"/>
                  </a:lnTo>
                  <a:lnTo>
                    <a:pt x="63" y="18"/>
                  </a:lnTo>
                  <a:lnTo>
                    <a:pt x="61" y="17"/>
                  </a:lnTo>
                  <a:lnTo>
                    <a:pt x="57" y="17"/>
                  </a:lnTo>
                  <a:lnTo>
                    <a:pt x="57" y="15"/>
                  </a:lnTo>
                  <a:lnTo>
                    <a:pt x="56" y="14"/>
                  </a:lnTo>
                  <a:lnTo>
                    <a:pt x="53" y="14"/>
                  </a:lnTo>
                  <a:lnTo>
                    <a:pt x="54" y="8"/>
                  </a:lnTo>
                  <a:lnTo>
                    <a:pt x="54" y="3"/>
                  </a:lnTo>
                  <a:lnTo>
                    <a:pt x="50" y="3"/>
                  </a:lnTo>
                  <a:lnTo>
                    <a:pt x="42" y="1"/>
                  </a:lnTo>
                  <a:lnTo>
                    <a:pt x="38" y="0"/>
                  </a:lnTo>
                  <a:lnTo>
                    <a:pt x="37" y="1"/>
                  </a:lnTo>
                  <a:lnTo>
                    <a:pt x="36" y="2"/>
                  </a:lnTo>
                  <a:lnTo>
                    <a:pt x="36" y="3"/>
                  </a:lnTo>
                  <a:lnTo>
                    <a:pt x="37" y="5"/>
                  </a:lnTo>
                  <a:lnTo>
                    <a:pt x="37" y="9"/>
                  </a:lnTo>
                  <a:lnTo>
                    <a:pt x="36" y="13"/>
                  </a:lnTo>
                  <a:lnTo>
                    <a:pt x="36" y="15"/>
                  </a:lnTo>
                  <a:lnTo>
                    <a:pt x="35" y="23"/>
                  </a:lnTo>
                  <a:lnTo>
                    <a:pt x="34" y="27"/>
                  </a:lnTo>
                  <a:lnTo>
                    <a:pt x="31" y="28"/>
                  </a:lnTo>
                  <a:lnTo>
                    <a:pt x="31" y="31"/>
                  </a:lnTo>
                  <a:lnTo>
                    <a:pt x="34" y="32"/>
                  </a:lnTo>
                  <a:lnTo>
                    <a:pt x="34" y="33"/>
                  </a:lnTo>
                  <a:lnTo>
                    <a:pt x="35" y="34"/>
                  </a:lnTo>
                  <a:lnTo>
                    <a:pt x="36" y="35"/>
                  </a:lnTo>
                  <a:lnTo>
                    <a:pt x="35" y="43"/>
                  </a:lnTo>
                  <a:lnTo>
                    <a:pt x="31" y="43"/>
                  </a:lnTo>
                  <a:lnTo>
                    <a:pt x="21" y="41"/>
                  </a:lnTo>
                  <a:lnTo>
                    <a:pt x="19" y="41"/>
                  </a:lnTo>
                  <a:lnTo>
                    <a:pt x="19" y="47"/>
                  </a:lnTo>
                  <a:lnTo>
                    <a:pt x="19" y="48"/>
                  </a:lnTo>
                  <a:lnTo>
                    <a:pt x="20" y="48"/>
                  </a:lnTo>
                  <a:lnTo>
                    <a:pt x="21" y="47"/>
                  </a:lnTo>
                  <a:lnTo>
                    <a:pt x="22" y="47"/>
                  </a:lnTo>
                  <a:lnTo>
                    <a:pt x="23" y="47"/>
                  </a:lnTo>
                  <a:lnTo>
                    <a:pt x="23" y="48"/>
                  </a:lnTo>
                  <a:lnTo>
                    <a:pt x="22" y="51"/>
                  </a:lnTo>
                  <a:lnTo>
                    <a:pt x="20" y="53"/>
                  </a:lnTo>
                  <a:lnTo>
                    <a:pt x="20" y="54"/>
                  </a:lnTo>
                  <a:lnTo>
                    <a:pt x="17" y="56"/>
                  </a:lnTo>
                  <a:lnTo>
                    <a:pt x="14" y="57"/>
                  </a:lnTo>
                  <a:lnTo>
                    <a:pt x="14" y="60"/>
                  </a:lnTo>
                  <a:lnTo>
                    <a:pt x="14" y="61"/>
                  </a:lnTo>
                  <a:lnTo>
                    <a:pt x="14" y="62"/>
                  </a:lnTo>
                  <a:lnTo>
                    <a:pt x="15" y="63"/>
                  </a:lnTo>
                  <a:lnTo>
                    <a:pt x="16" y="63"/>
                  </a:lnTo>
                  <a:lnTo>
                    <a:pt x="17" y="61"/>
                  </a:lnTo>
                  <a:lnTo>
                    <a:pt x="18" y="60"/>
                  </a:lnTo>
                  <a:lnTo>
                    <a:pt x="19" y="60"/>
                  </a:lnTo>
                  <a:lnTo>
                    <a:pt x="19" y="61"/>
                  </a:lnTo>
                  <a:lnTo>
                    <a:pt x="19" y="60"/>
                  </a:lnTo>
                  <a:lnTo>
                    <a:pt x="20" y="61"/>
                  </a:lnTo>
                  <a:lnTo>
                    <a:pt x="19" y="64"/>
                  </a:lnTo>
                  <a:lnTo>
                    <a:pt x="18" y="65"/>
                  </a:lnTo>
                  <a:lnTo>
                    <a:pt x="19" y="69"/>
                  </a:lnTo>
                  <a:lnTo>
                    <a:pt x="19" y="70"/>
                  </a:lnTo>
                  <a:lnTo>
                    <a:pt x="17" y="70"/>
                  </a:lnTo>
                  <a:lnTo>
                    <a:pt x="16" y="70"/>
                  </a:lnTo>
                  <a:lnTo>
                    <a:pt x="14" y="71"/>
                  </a:lnTo>
                  <a:lnTo>
                    <a:pt x="12" y="73"/>
                  </a:lnTo>
                  <a:lnTo>
                    <a:pt x="11" y="76"/>
                  </a:lnTo>
                  <a:lnTo>
                    <a:pt x="11" y="78"/>
                  </a:lnTo>
                  <a:lnTo>
                    <a:pt x="11" y="79"/>
                  </a:lnTo>
                  <a:lnTo>
                    <a:pt x="10" y="79"/>
                  </a:lnTo>
                  <a:lnTo>
                    <a:pt x="10" y="80"/>
                  </a:lnTo>
                  <a:lnTo>
                    <a:pt x="8" y="80"/>
                  </a:lnTo>
                  <a:lnTo>
                    <a:pt x="6" y="79"/>
                  </a:lnTo>
                  <a:lnTo>
                    <a:pt x="4" y="79"/>
                  </a:lnTo>
                  <a:lnTo>
                    <a:pt x="4" y="80"/>
                  </a:lnTo>
                  <a:lnTo>
                    <a:pt x="4" y="82"/>
                  </a:lnTo>
                  <a:lnTo>
                    <a:pt x="4" y="83"/>
                  </a:lnTo>
                  <a:lnTo>
                    <a:pt x="3" y="83"/>
                  </a:lnTo>
                  <a:lnTo>
                    <a:pt x="1" y="84"/>
                  </a:lnTo>
                  <a:lnTo>
                    <a:pt x="0" y="85"/>
                  </a:lnTo>
                  <a:lnTo>
                    <a:pt x="0" y="87"/>
                  </a:lnTo>
                  <a:lnTo>
                    <a:pt x="1" y="89"/>
                  </a:lnTo>
                  <a:lnTo>
                    <a:pt x="1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4" y="99"/>
                  </a:lnTo>
                  <a:lnTo>
                    <a:pt x="4" y="100"/>
                  </a:lnTo>
                  <a:lnTo>
                    <a:pt x="7" y="102"/>
                  </a:lnTo>
                  <a:lnTo>
                    <a:pt x="8" y="102"/>
                  </a:lnTo>
                  <a:lnTo>
                    <a:pt x="9" y="104"/>
                  </a:lnTo>
                  <a:lnTo>
                    <a:pt x="9" y="106"/>
                  </a:lnTo>
                  <a:lnTo>
                    <a:pt x="9" y="108"/>
                  </a:lnTo>
                  <a:lnTo>
                    <a:pt x="8" y="109"/>
                  </a:lnTo>
                  <a:lnTo>
                    <a:pt x="7" y="111"/>
                  </a:lnTo>
                  <a:lnTo>
                    <a:pt x="6" y="113"/>
                  </a:lnTo>
                  <a:lnTo>
                    <a:pt x="4" y="115"/>
                  </a:lnTo>
                  <a:lnTo>
                    <a:pt x="4" y="116"/>
                  </a:lnTo>
                  <a:lnTo>
                    <a:pt x="5" y="118"/>
                  </a:lnTo>
                  <a:lnTo>
                    <a:pt x="5" y="120"/>
                  </a:lnTo>
                  <a:lnTo>
                    <a:pt x="10" y="124"/>
                  </a:lnTo>
                  <a:lnTo>
                    <a:pt x="10" y="125"/>
                  </a:lnTo>
                  <a:lnTo>
                    <a:pt x="11" y="126"/>
                  </a:lnTo>
                  <a:lnTo>
                    <a:pt x="11" y="127"/>
                  </a:lnTo>
                  <a:lnTo>
                    <a:pt x="13" y="129"/>
                  </a:lnTo>
                  <a:lnTo>
                    <a:pt x="14" y="129"/>
                  </a:lnTo>
                  <a:lnTo>
                    <a:pt x="14" y="130"/>
                  </a:lnTo>
                  <a:lnTo>
                    <a:pt x="14" y="131"/>
                  </a:lnTo>
                  <a:lnTo>
                    <a:pt x="15" y="131"/>
                  </a:lnTo>
                  <a:lnTo>
                    <a:pt x="15" y="132"/>
                  </a:lnTo>
                  <a:lnTo>
                    <a:pt x="15" y="134"/>
                  </a:lnTo>
                  <a:lnTo>
                    <a:pt x="15" y="135"/>
                  </a:lnTo>
                  <a:lnTo>
                    <a:pt x="14" y="136"/>
                  </a:lnTo>
                  <a:lnTo>
                    <a:pt x="14" y="137"/>
                  </a:lnTo>
                  <a:lnTo>
                    <a:pt x="14" y="138"/>
                  </a:lnTo>
                  <a:lnTo>
                    <a:pt x="14" y="140"/>
                  </a:lnTo>
                  <a:lnTo>
                    <a:pt x="13" y="141"/>
                  </a:lnTo>
                  <a:lnTo>
                    <a:pt x="11" y="142"/>
                  </a:lnTo>
                  <a:lnTo>
                    <a:pt x="10" y="142"/>
                  </a:lnTo>
                  <a:lnTo>
                    <a:pt x="8" y="144"/>
                  </a:lnTo>
                  <a:lnTo>
                    <a:pt x="8" y="146"/>
                  </a:lnTo>
                  <a:lnTo>
                    <a:pt x="8" y="147"/>
                  </a:lnTo>
                  <a:lnTo>
                    <a:pt x="9" y="148"/>
                  </a:lnTo>
                  <a:lnTo>
                    <a:pt x="10" y="149"/>
                  </a:lnTo>
                  <a:lnTo>
                    <a:pt x="11" y="148"/>
                  </a:lnTo>
                  <a:lnTo>
                    <a:pt x="13" y="146"/>
                  </a:lnTo>
                  <a:lnTo>
                    <a:pt x="13" y="145"/>
                  </a:lnTo>
                  <a:lnTo>
                    <a:pt x="14" y="144"/>
                  </a:lnTo>
                  <a:lnTo>
                    <a:pt x="15" y="144"/>
                  </a:lnTo>
                  <a:lnTo>
                    <a:pt x="17" y="143"/>
                  </a:lnTo>
                  <a:lnTo>
                    <a:pt x="20" y="144"/>
                  </a:lnTo>
                  <a:lnTo>
                    <a:pt x="21" y="146"/>
                  </a:lnTo>
                  <a:lnTo>
                    <a:pt x="23" y="147"/>
                  </a:lnTo>
                  <a:lnTo>
                    <a:pt x="24" y="148"/>
                  </a:lnTo>
                  <a:lnTo>
                    <a:pt x="27" y="148"/>
                  </a:lnTo>
                  <a:lnTo>
                    <a:pt x="30" y="148"/>
                  </a:lnTo>
                  <a:lnTo>
                    <a:pt x="32" y="148"/>
                  </a:lnTo>
                  <a:lnTo>
                    <a:pt x="36" y="147"/>
                  </a:lnTo>
                  <a:lnTo>
                    <a:pt x="38" y="148"/>
                  </a:lnTo>
                  <a:lnTo>
                    <a:pt x="38" y="149"/>
                  </a:lnTo>
                  <a:lnTo>
                    <a:pt x="38" y="151"/>
                  </a:lnTo>
                  <a:lnTo>
                    <a:pt x="39" y="151"/>
                  </a:lnTo>
                  <a:lnTo>
                    <a:pt x="39" y="152"/>
                  </a:lnTo>
                  <a:lnTo>
                    <a:pt x="39" y="153"/>
                  </a:lnTo>
                  <a:lnTo>
                    <a:pt x="41" y="154"/>
                  </a:lnTo>
                  <a:lnTo>
                    <a:pt x="43" y="154"/>
                  </a:lnTo>
                  <a:lnTo>
                    <a:pt x="47" y="154"/>
                  </a:lnTo>
                  <a:lnTo>
                    <a:pt x="52" y="154"/>
                  </a:lnTo>
                  <a:lnTo>
                    <a:pt x="55" y="153"/>
                  </a:lnTo>
                  <a:lnTo>
                    <a:pt x="57" y="153"/>
                  </a:lnTo>
                  <a:lnTo>
                    <a:pt x="58" y="152"/>
                  </a:lnTo>
                  <a:lnTo>
                    <a:pt x="60" y="149"/>
                  </a:lnTo>
                  <a:lnTo>
                    <a:pt x="61" y="14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35" name="Freeform 1043"/>
            <p:cNvSpPr>
              <a:spLocks/>
            </p:cNvSpPr>
            <p:nvPr/>
          </p:nvSpPr>
          <p:spPr bwMode="auto">
            <a:xfrm>
              <a:off x="6966526" y="2179822"/>
              <a:ext cx="440261" cy="528313"/>
            </a:xfrm>
            <a:custGeom>
              <a:avLst/>
              <a:gdLst>
                <a:gd name="T0" fmla="*/ 2147483646 w 100"/>
                <a:gd name="T1" fmla="*/ 2147483646 h 120"/>
                <a:gd name="T2" fmla="*/ 2147483646 w 100"/>
                <a:gd name="T3" fmla="*/ 2147483646 h 120"/>
                <a:gd name="T4" fmla="*/ 2147483646 w 100"/>
                <a:gd name="T5" fmla="*/ 2147483646 h 120"/>
                <a:gd name="T6" fmla="*/ 2147483646 w 100"/>
                <a:gd name="T7" fmla="*/ 2147483646 h 120"/>
                <a:gd name="T8" fmla="*/ 2147483646 w 100"/>
                <a:gd name="T9" fmla="*/ 2147483646 h 120"/>
                <a:gd name="T10" fmla="*/ 2147483646 w 100"/>
                <a:gd name="T11" fmla="*/ 2147483646 h 120"/>
                <a:gd name="T12" fmla="*/ 2147483646 w 100"/>
                <a:gd name="T13" fmla="*/ 2147483646 h 120"/>
                <a:gd name="T14" fmla="*/ 2147483646 w 100"/>
                <a:gd name="T15" fmla="*/ 2147483646 h 120"/>
                <a:gd name="T16" fmla="*/ 2147483646 w 100"/>
                <a:gd name="T17" fmla="*/ 2147483646 h 120"/>
                <a:gd name="T18" fmla="*/ 2147483646 w 100"/>
                <a:gd name="T19" fmla="*/ 2147483646 h 120"/>
                <a:gd name="T20" fmla="*/ 2147483646 w 100"/>
                <a:gd name="T21" fmla="*/ 2147483646 h 120"/>
                <a:gd name="T22" fmla="*/ 2147483646 w 100"/>
                <a:gd name="T23" fmla="*/ 2147483646 h 120"/>
                <a:gd name="T24" fmla="*/ 2147483646 w 100"/>
                <a:gd name="T25" fmla="*/ 2147483646 h 120"/>
                <a:gd name="T26" fmla="*/ 2147483646 w 100"/>
                <a:gd name="T27" fmla="*/ 2147483646 h 120"/>
                <a:gd name="T28" fmla="*/ 2147483646 w 100"/>
                <a:gd name="T29" fmla="*/ 2147483646 h 120"/>
                <a:gd name="T30" fmla="*/ 2147483646 w 100"/>
                <a:gd name="T31" fmla="*/ 2147483646 h 120"/>
                <a:gd name="T32" fmla="*/ 2147483646 w 100"/>
                <a:gd name="T33" fmla="*/ 2147483646 h 120"/>
                <a:gd name="T34" fmla="*/ 2147483646 w 100"/>
                <a:gd name="T35" fmla="*/ 2147483646 h 120"/>
                <a:gd name="T36" fmla="*/ 2147483646 w 100"/>
                <a:gd name="T37" fmla="*/ 2147483646 h 120"/>
                <a:gd name="T38" fmla="*/ 2147483646 w 100"/>
                <a:gd name="T39" fmla="*/ 2147483646 h 120"/>
                <a:gd name="T40" fmla="*/ 2147483646 w 100"/>
                <a:gd name="T41" fmla="*/ 2147483646 h 120"/>
                <a:gd name="T42" fmla="*/ 2147483646 w 100"/>
                <a:gd name="T43" fmla="*/ 2147483646 h 120"/>
                <a:gd name="T44" fmla="*/ 2147483646 w 100"/>
                <a:gd name="T45" fmla="*/ 2147483646 h 120"/>
                <a:gd name="T46" fmla="*/ 2147483646 w 100"/>
                <a:gd name="T47" fmla="*/ 2147483646 h 120"/>
                <a:gd name="T48" fmla="*/ 2147483646 w 100"/>
                <a:gd name="T49" fmla="*/ 2147483646 h 120"/>
                <a:gd name="T50" fmla="*/ 2147483646 w 100"/>
                <a:gd name="T51" fmla="*/ 2147483646 h 120"/>
                <a:gd name="T52" fmla="*/ 2147483646 w 100"/>
                <a:gd name="T53" fmla="*/ 2147483646 h 120"/>
                <a:gd name="T54" fmla="*/ 2147483646 w 100"/>
                <a:gd name="T55" fmla="*/ 2147483646 h 120"/>
                <a:gd name="T56" fmla="*/ 2147483646 w 100"/>
                <a:gd name="T57" fmla="*/ 2147483646 h 120"/>
                <a:gd name="T58" fmla="*/ 2147483646 w 100"/>
                <a:gd name="T59" fmla="*/ 2147483646 h 120"/>
                <a:gd name="T60" fmla="*/ 2147483646 w 100"/>
                <a:gd name="T61" fmla="*/ 2147483646 h 120"/>
                <a:gd name="T62" fmla="*/ 2147483646 w 100"/>
                <a:gd name="T63" fmla="*/ 2147483646 h 120"/>
                <a:gd name="T64" fmla="*/ 2147483646 w 100"/>
                <a:gd name="T65" fmla="*/ 2147483646 h 120"/>
                <a:gd name="T66" fmla="*/ 2147483646 w 100"/>
                <a:gd name="T67" fmla="*/ 2147483646 h 120"/>
                <a:gd name="T68" fmla="*/ 2147483646 w 100"/>
                <a:gd name="T69" fmla="*/ 2147483646 h 120"/>
                <a:gd name="T70" fmla="*/ 2147483646 w 100"/>
                <a:gd name="T71" fmla="*/ 2147483646 h 120"/>
                <a:gd name="T72" fmla="*/ 2147483646 w 100"/>
                <a:gd name="T73" fmla="*/ 2147483646 h 120"/>
                <a:gd name="T74" fmla="*/ 2147483646 w 100"/>
                <a:gd name="T75" fmla="*/ 2147483646 h 120"/>
                <a:gd name="T76" fmla="*/ 2147483646 w 100"/>
                <a:gd name="T77" fmla="*/ 2147483646 h 120"/>
                <a:gd name="T78" fmla="*/ 2147483646 w 100"/>
                <a:gd name="T79" fmla="*/ 2147483646 h 120"/>
                <a:gd name="T80" fmla="*/ 2147483646 w 100"/>
                <a:gd name="T81" fmla="*/ 2147483646 h 120"/>
                <a:gd name="T82" fmla="*/ 2147483646 w 100"/>
                <a:gd name="T83" fmla="*/ 2147483646 h 120"/>
                <a:gd name="T84" fmla="*/ 2147483646 w 100"/>
                <a:gd name="T85" fmla="*/ 2147483646 h 120"/>
                <a:gd name="T86" fmla="*/ 2147483646 w 100"/>
                <a:gd name="T87" fmla="*/ 2147483646 h 120"/>
                <a:gd name="T88" fmla="*/ 2147483646 w 100"/>
                <a:gd name="T89" fmla="*/ 2147483646 h 120"/>
                <a:gd name="T90" fmla="*/ 2147483646 w 100"/>
                <a:gd name="T91" fmla="*/ 2147483646 h 120"/>
                <a:gd name="T92" fmla="*/ 2147483646 w 100"/>
                <a:gd name="T93" fmla="*/ 2147483646 h 120"/>
                <a:gd name="T94" fmla="*/ 2147483646 w 100"/>
                <a:gd name="T95" fmla="*/ 2147483646 h 120"/>
                <a:gd name="T96" fmla="*/ 2147483646 w 100"/>
                <a:gd name="T97" fmla="*/ 0 h 120"/>
                <a:gd name="T98" fmla="*/ 2147483646 w 100"/>
                <a:gd name="T99" fmla="*/ 2147483646 h 120"/>
                <a:gd name="T100" fmla="*/ 2147483646 w 100"/>
                <a:gd name="T101" fmla="*/ 2147483646 h 120"/>
                <a:gd name="T102" fmla="*/ 2147483646 w 100"/>
                <a:gd name="T103" fmla="*/ 2147483646 h 120"/>
                <a:gd name="T104" fmla="*/ 2147483646 w 100"/>
                <a:gd name="T105" fmla="*/ 2147483646 h 120"/>
                <a:gd name="T106" fmla="*/ 2147483646 w 100"/>
                <a:gd name="T107" fmla="*/ 2147483646 h 120"/>
                <a:gd name="T108" fmla="*/ 2147483646 w 100"/>
                <a:gd name="T109" fmla="*/ 2147483646 h 120"/>
                <a:gd name="T110" fmla="*/ 2147483646 w 100"/>
                <a:gd name="T111" fmla="*/ 2147483646 h 12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00" h="120">
                  <a:moveTo>
                    <a:pt x="26" y="11"/>
                  </a:moveTo>
                  <a:lnTo>
                    <a:pt x="25" y="14"/>
                  </a:lnTo>
                  <a:lnTo>
                    <a:pt x="24" y="15"/>
                  </a:lnTo>
                  <a:lnTo>
                    <a:pt x="21" y="20"/>
                  </a:lnTo>
                  <a:lnTo>
                    <a:pt x="23" y="20"/>
                  </a:lnTo>
                  <a:lnTo>
                    <a:pt x="24" y="21"/>
                  </a:lnTo>
                  <a:lnTo>
                    <a:pt x="25" y="21"/>
                  </a:lnTo>
                  <a:lnTo>
                    <a:pt x="28" y="21"/>
                  </a:lnTo>
                  <a:lnTo>
                    <a:pt x="29" y="21"/>
                  </a:lnTo>
                  <a:lnTo>
                    <a:pt x="31" y="23"/>
                  </a:lnTo>
                  <a:lnTo>
                    <a:pt x="33" y="24"/>
                  </a:lnTo>
                  <a:lnTo>
                    <a:pt x="34" y="25"/>
                  </a:lnTo>
                  <a:lnTo>
                    <a:pt x="36" y="25"/>
                  </a:lnTo>
                  <a:lnTo>
                    <a:pt x="36" y="26"/>
                  </a:lnTo>
                  <a:lnTo>
                    <a:pt x="36" y="27"/>
                  </a:lnTo>
                  <a:lnTo>
                    <a:pt x="37" y="28"/>
                  </a:lnTo>
                  <a:lnTo>
                    <a:pt x="38" y="29"/>
                  </a:lnTo>
                  <a:lnTo>
                    <a:pt x="38" y="30"/>
                  </a:lnTo>
                  <a:lnTo>
                    <a:pt x="38" y="32"/>
                  </a:lnTo>
                  <a:lnTo>
                    <a:pt x="37" y="32"/>
                  </a:lnTo>
                  <a:lnTo>
                    <a:pt x="36" y="28"/>
                  </a:lnTo>
                  <a:lnTo>
                    <a:pt x="32" y="28"/>
                  </a:lnTo>
                  <a:lnTo>
                    <a:pt x="31" y="30"/>
                  </a:lnTo>
                  <a:lnTo>
                    <a:pt x="29" y="31"/>
                  </a:lnTo>
                  <a:lnTo>
                    <a:pt x="29" y="32"/>
                  </a:lnTo>
                  <a:lnTo>
                    <a:pt x="29" y="33"/>
                  </a:lnTo>
                  <a:lnTo>
                    <a:pt x="30" y="34"/>
                  </a:lnTo>
                  <a:lnTo>
                    <a:pt x="31" y="35"/>
                  </a:lnTo>
                  <a:lnTo>
                    <a:pt x="31" y="36"/>
                  </a:lnTo>
                  <a:lnTo>
                    <a:pt x="29" y="38"/>
                  </a:lnTo>
                  <a:lnTo>
                    <a:pt x="28" y="37"/>
                  </a:lnTo>
                  <a:lnTo>
                    <a:pt x="27" y="36"/>
                  </a:lnTo>
                  <a:lnTo>
                    <a:pt x="25" y="36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3" y="33"/>
                  </a:lnTo>
                  <a:lnTo>
                    <a:pt x="22" y="34"/>
                  </a:lnTo>
                  <a:lnTo>
                    <a:pt x="20" y="35"/>
                  </a:lnTo>
                  <a:lnTo>
                    <a:pt x="19" y="36"/>
                  </a:lnTo>
                  <a:lnTo>
                    <a:pt x="19" y="39"/>
                  </a:lnTo>
                  <a:lnTo>
                    <a:pt x="19" y="44"/>
                  </a:lnTo>
                  <a:lnTo>
                    <a:pt x="19" y="46"/>
                  </a:lnTo>
                  <a:lnTo>
                    <a:pt x="18" y="46"/>
                  </a:lnTo>
                  <a:lnTo>
                    <a:pt x="17" y="47"/>
                  </a:lnTo>
                  <a:lnTo>
                    <a:pt x="16" y="46"/>
                  </a:lnTo>
                  <a:lnTo>
                    <a:pt x="15" y="46"/>
                  </a:lnTo>
                  <a:lnTo>
                    <a:pt x="14" y="47"/>
                  </a:lnTo>
                  <a:lnTo>
                    <a:pt x="12" y="47"/>
                  </a:lnTo>
                  <a:lnTo>
                    <a:pt x="11" y="46"/>
                  </a:lnTo>
                  <a:lnTo>
                    <a:pt x="11" y="45"/>
                  </a:lnTo>
                  <a:lnTo>
                    <a:pt x="10" y="45"/>
                  </a:lnTo>
                  <a:lnTo>
                    <a:pt x="8" y="45"/>
                  </a:lnTo>
                  <a:lnTo>
                    <a:pt x="7" y="46"/>
                  </a:lnTo>
                  <a:lnTo>
                    <a:pt x="7" y="47"/>
                  </a:lnTo>
                  <a:lnTo>
                    <a:pt x="7" y="48"/>
                  </a:lnTo>
                  <a:lnTo>
                    <a:pt x="7" y="49"/>
                  </a:lnTo>
                  <a:lnTo>
                    <a:pt x="7" y="50"/>
                  </a:lnTo>
                  <a:lnTo>
                    <a:pt x="7" y="52"/>
                  </a:lnTo>
                  <a:lnTo>
                    <a:pt x="7" y="53"/>
                  </a:lnTo>
                  <a:lnTo>
                    <a:pt x="5" y="55"/>
                  </a:lnTo>
                  <a:lnTo>
                    <a:pt x="4" y="56"/>
                  </a:lnTo>
                  <a:lnTo>
                    <a:pt x="3" y="57"/>
                  </a:lnTo>
                  <a:lnTo>
                    <a:pt x="3" y="59"/>
                  </a:lnTo>
                  <a:lnTo>
                    <a:pt x="2" y="59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61"/>
                  </a:lnTo>
                  <a:lnTo>
                    <a:pt x="0" y="62"/>
                  </a:lnTo>
                  <a:lnTo>
                    <a:pt x="1" y="63"/>
                  </a:lnTo>
                  <a:lnTo>
                    <a:pt x="2" y="63"/>
                  </a:lnTo>
                  <a:lnTo>
                    <a:pt x="4" y="63"/>
                  </a:lnTo>
                  <a:lnTo>
                    <a:pt x="4" y="64"/>
                  </a:lnTo>
                  <a:lnTo>
                    <a:pt x="4" y="65"/>
                  </a:lnTo>
                  <a:lnTo>
                    <a:pt x="2" y="67"/>
                  </a:lnTo>
                  <a:lnTo>
                    <a:pt x="2" y="69"/>
                  </a:lnTo>
                  <a:lnTo>
                    <a:pt x="2" y="70"/>
                  </a:lnTo>
                  <a:lnTo>
                    <a:pt x="1" y="70"/>
                  </a:lnTo>
                  <a:lnTo>
                    <a:pt x="1" y="71"/>
                  </a:lnTo>
                  <a:lnTo>
                    <a:pt x="1" y="72"/>
                  </a:lnTo>
                  <a:lnTo>
                    <a:pt x="2" y="72"/>
                  </a:lnTo>
                  <a:lnTo>
                    <a:pt x="5" y="71"/>
                  </a:lnTo>
                  <a:lnTo>
                    <a:pt x="6" y="71"/>
                  </a:lnTo>
                  <a:lnTo>
                    <a:pt x="7" y="71"/>
                  </a:lnTo>
                  <a:lnTo>
                    <a:pt x="7" y="72"/>
                  </a:lnTo>
                  <a:lnTo>
                    <a:pt x="7" y="73"/>
                  </a:lnTo>
                  <a:lnTo>
                    <a:pt x="8" y="73"/>
                  </a:lnTo>
                  <a:lnTo>
                    <a:pt x="9" y="74"/>
                  </a:lnTo>
                  <a:lnTo>
                    <a:pt x="10" y="75"/>
                  </a:lnTo>
                  <a:lnTo>
                    <a:pt x="11" y="74"/>
                  </a:lnTo>
                  <a:lnTo>
                    <a:pt x="12" y="74"/>
                  </a:lnTo>
                  <a:lnTo>
                    <a:pt x="13" y="74"/>
                  </a:lnTo>
                  <a:lnTo>
                    <a:pt x="14" y="73"/>
                  </a:lnTo>
                  <a:lnTo>
                    <a:pt x="14" y="74"/>
                  </a:lnTo>
                  <a:lnTo>
                    <a:pt x="14" y="76"/>
                  </a:lnTo>
                  <a:lnTo>
                    <a:pt x="13" y="77"/>
                  </a:lnTo>
                  <a:lnTo>
                    <a:pt x="13" y="78"/>
                  </a:lnTo>
                  <a:lnTo>
                    <a:pt x="16" y="79"/>
                  </a:lnTo>
                  <a:lnTo>
                    <a:pt x="17" y="79"/>
                  </a:lnTo>
                  <a:lnTo>
                    <a:pt x="19" y="79"/>
                  </a:lnTo>
                  <a:lnTo>
                    <a:pt x="20" y="79"/>
                  </a:lnTo>
                  <a:lnTo>
                    <a:pt x="20" y="81"/>
                  </a:lnTo>
                  <a:lnTo>
                    <a:pt x="20" y="83"/>
                  </a:lnTo>
                  <a:lnTo>
                    <a:pt x="19" y="84"/>
                  </a:lnTo>
                  <a:lnTo>
                    <a:pt x="18" y="86"/>
                  </a:lnTo>
                  <a:lnTo>
                    <a:pt x="16" y="87"/>
                  </a:lnTo>
                  <a:lnTo>
                    <a:pt x="16" y="89"/>
                  </a:lnTo>
                  <a:lnTo>
                    <a:pt x="14" y="90"/>
                  </a:lnTo>
                  <a:lnTo>
                    <a:pt x="15" y="91"/>
                  </a:lnTo>
                  <a:lnTo>
                    <a:pt x="16" y="92"/>
                  </a:lnTo>
                  <a:lnTo>
                    <a:pt x="19" y="95"/>
                  </a:lnTo>
                  <a:lnTo>
                    <a:pt x="20" y="96"/>
                  </a:lnTo>
                  <a:lnTo>
                    <a:pt x="20" y="97"/>
                  </a:lnTo>
                  <a:lnTo>
                    <a:pt x="21" y="98"/>
                  </a:lnTo>
                  <a:lnTo>
                    <a:pt x="21" y="99"/>
                  </a:lnTo>
                  <a:lnTo>
                    <a:pt x="21" y="100"/>
                  </a:lnTo>
                  <a:lnTo>
                    <a:pt x="21" y="101"/>
                  </a:lnTo>
                  <a:lnTo>
                    <a:pt x="22" y="101"/>
                  </a:lnTo>
                  <a:lnTo>
                    <a:pt x="23" y="102"/>
                  </a:lnTo>
                  <a:lnTo>
                    <a:pt x="23" y="103"/>
                  </a:lnTo>
                  <a:lnTo>
                    <a:pt x="25" y="105"/>
                  </a:lnTo>
                  <a:lnTo>
                    <a:pt x="25" y="107"/>
                  </a:lnTo>
                  <a:lnTo>
                    <a:pt x="25" y="109"/>
                  </a:lnTo>
                  <a:lnTo>
                    <a:pt x="25" y="111"/>
                  </a:lnTo>
                  <a:lnTo>
                    <a:pt x="28" y="113"/>
                  </a:lnTo>
                  <a:lnTo>
                    <a:pt x="30" y="114"/>
                  </a:lnTo>
                  <a:lnTo>
                    <a:pt x="31" y="114"/>
                  </a:lnTo>
                  <a:lnTo>
                    <a:pt x="32" y="113"/>
                  </a:lnTo>
                  <a:lnTo>
                    <a:pt x="33" y="113"/>
                  </a:lnTo>
                  <a:lnTo>
                    <a:pt x="33" y="114"/>
                  </a:lnTo>
                  <a:lnTo>
                    <a:pt x="34" y="115"/>
                  </a:lnTo>
                  <a:lnTo>
                    <a:pt x="34" y="116"/>
                  </a:lnTo>
                  <a:lnTo>
                    <a:pt x="35" y="117"/>
                  </a:lnTo>
                  <a:lnTo>
                    <a:pt x="35" y="120"/>
                  </a:lnTo>
                  <a:lnTo>
                    <a:pt x="36" y="119"/>
                  </a:lnTo>
                  <a:lnTo>
                    <a:pt x="37" y="119"/>
                  </a:lnTo>
                  <a:lnTo>
                    <a:pt x="39" y="118"/>
                  </a:lnTo>
                  <a:lnTo>
                    <a:pt x="40" y="117"/>
                  </a:lnTo>
                  <a:lnTo>
                    <a:pt x="40" y="115"/>
                  </a:lnTo>
                  <a:lnTo>
                    <a:pt x="43" y="113"/>
                  </a:lnTo>
                  <a:lnTo>
                    <a:pt x="44" y="112"/>
                  </a:lnTo>
                  <a:lnTo>
                    <a:pt x="47" y="109"/>
                  </a:lnTo>
                  <a:lnTo>
                    <a:pt x="51" y="108"/>
                  </a:lnTo>
                  <a:lnTo>
                    <a:pt x="50" y="106"/>
                  </a:lnTo>
                  <a:lnTo>
                    <a:pt x="50" y="104"/>
                  </a:lnTo>
                  <a:lnTo>
                    <a:pt x="51" y="103"/>
                  </a:lnTo>
                  <a:lnTo>
                    <a:pt x="53" y="102"/>
                  </a:lnTo>
                  <a:lnTo>
                    <a:pt x="54" y="102"/>
                  </a:lnTo>
                  <a:lnTo>
                    <a:pt x="54" y="101"/>
                  </a:lnTo>
                  <a:lnTo>
                    <a:pt x="54" y="99"/>
                  </a:lnTo>
                  <a:lnTo>
                    <a:pt x="54" y="98"/>
                  </a:lnTo>
                  <a:lnTo>
                    <a:pt x="56" y="98"/>
                  </a:lnTo>
                  <a:lnTo>
                    <a:pt x="58" y="99"/>
                  </a:lnTo>
                  <a:lnTo>
                    <a:pt x="60" y="99"/>
                  </a:lnTo>
                  <a:lnTo>
                    <a:pt x="60" y="98"/>
                  </a:lnTo>
                  <a:lnTo>
                    <a:pt x="61" y="98"/>
                  </a:lnTo>
                  <a:lnTo>
                    <a:pt x="61" y="97"/>
                  </a:lnTo>
                  <a:lnTo>
                    <a:pt x="61" y="95"/>
                  </a:lnTo>
                  <a:lnTo>
                    <a:pt x="62" y="92"/>
                  </a:lnTo>
                  <a:lnTo>
                    <a:pt x="64" y="90"/>
                  </a:lnTo>
                  <a:lnTo>
                    <a:pt x="66" y="89"/>
                  </a:lnTo>
                  <a:lnTo>
                    <a:pt x="67" y="89"/>
                  </a:lnTo>
                  <a:lnTo>
                    <a:pt x="69" y="89"/>
                  </a:lnTo>
                  <a:lnTo>
                    <a:pt x="69" y="88"/>
                  </a:lnTo>
                  <a:lnTo>
                    <a:pt x="68" y="84"/>
                  </a:lnTo>
                  <a:lnTo>
                    <a:pt x="69" y="83"/>
                  </a:lnTo>
                  <a:lnTo>
                    <a:pt x="70" y="80"/>
                  </a:lnTo>
                  <a:lnTo>
                    <a:pt x="69" y="79"/>
                  </a:lnTo>
                  <a:lnTo>
                    <a:pt x="69" y="80"/>
                  </a:lnTo>
                  <a:lnTo>
                    <a:pt x="69" y="79"/>
                  </a:lnTo>
                  <a:lnTo>
                    <a:pt x="68" y="79"/>
                  </a:lnTo>
                  <a:lnTo>
                    <a:pt x="67" y="80"/>
                  </a:lnTo>
                  <a:lnTo>
                    <a:pt x="66" y="82"/>
                  </a:lnTo>
                  <a:lnTo>
                    <a:pt x="65" y="82"/>
                  </a:lnTo>
                  <a:lnTo>
                    <a:pt x="64" y="81"/>
                  </a:lnTo>
                  <a:lnTo>
                    <a:pt x="64" y="80"/>
                  </a:lnTo>
                  <a:lnTo>
                    <a:pt x="64" y="79"/>
                  </a:lnTo>
                  <a:lnTo>
                    <a:pt x="64" y="76"/>
                  </a:lnTo>
                  <a:lnTo>
                    <a:pt x="67" y="75"/>
                  </a:lnTo>
                  <a:lnTo>
                    <a:pt x="70" y="73"/>
                  </a:lnTo>
                  <a:lnTo>
                    <a:pt x="70" y="72"/>
                  </a:lnTo>
                  <a:lnTo>
                    <a:pt x="72" y="70"/>
                  </a:lnTo>
                  <a:lnTo>
                    <a:pt x="73" y="67"/>
                  </a:lnTo>
                  <a:lnTo>
                    <a:pt x="73" y="66"/>
                  </a:lnTo>
                  <a:lnTo>
                    <a:pt x="72" y="66"/>
                  </a:lnTo>
                  <a:lnTo>
                    <a:pt x="71" y="66"/>
                  </a:lnTo>
                  <a:lnTo>
                    <a:pt x="70" y="67"/>
                  </a:lnTo>
                  <a:lnTo>
                    <a:pt x="69" y="67"/>
                  </a:lnTo>
                  <a:lnTo>
                    <a:pt x="69" y="66"/>
                  </a:lnTo>
                  <a:lnTo>
                    <a:pt x="69" y="60"/>
                  </a:lnTo>
                  <a:lnTo>
                    <a:pt x="71" y="60"/>
                  </a:lnTo>
                  <a:lnTo>
                    <a:pt x="81" y="62"/>
                  </a:lnTo>
                  <a:lnTo>
                    <a:pt x="85" y="62"/>
                  </a:lnTo>
                  <a:lnTo>
                    <a:pt x="86" y="54"/>
                  </a:lnTo>
                  <a:lnTo>
                    <a:pt x="85" y="53"/>
                  </a:lnTo>
                  <a:lnTo>
                    <a:pt x="84" y="52"/>
                  </a:lnTo>
                  <a:lnTo>
                    <a:pt x="84" y="51"/>
                  </a:lnTo>
                  <a:lnTo>
                    <a:pt x="81" y="50"/>
                  </a:lnTo>
                  <a:lnTo>
                    <a:pt x="81" y="47"/>
                  </a:lnTo>
                  <a:lnTo>
                    <a:pt x="84" y="46"/>
                  </a:lnTo>
                  <a:lnTo>
                    <a:pt x="85" y="42"/>
                  </a:lnTo>
                  <a:lnTo>
                    <a:pt x="86" y="34"/>
                  </a:lnTo>
                  <a:lnTo>
                    <a:pt x="86" y="32"/>
                  </a:lnTo>
                  <a:lnTo>
                    <a:pt x="87" y="28"/>
                  </a:lnTo>
                  <a:lnTo>
                    <a:pt x="87" y="24"/>
                  </a:lnTo>
                  <a:lnTo>
                    <a:pt x="86" y="22"/>
                  </a:lnTo>
                  <a:lnTo>
                    <a:pt x="86" y="21"/>
                  </a:lnTo>
                  <a:lnTo>
                    <a:pt x="87" y="20"/>
                  </a:lnTo>
                  <a:lnTo>
                    <a:pt x="88" y="19"/>
                  </a:lnTo>
                  <a:lnTo>
                    <a:pt x="92" y="20"/>
                  </a:lnTo>
                  <a:lnTo>
                    <a:pt x="100" y="22"/>
                  </a:lnTo>
                  <a:lnTo>
                    <a:pt x="100" y="20"/>
                  </a:lnTo>
                  <a:lnTo>
                    <a:pt x="99" y="18"/>
                  </a:lnTo>
                  <a:lnTo>
                    <a:pt x="98" y="18"/>
                  </a:lnTo>
                  <a:lnTo>
                    <a:pt x="95" y="17"/>
                  </a:lnTo>
                  <a:lnTo>
                    <a:pt x="94" y="16"/>
                  </a:lnTo>
                  <a:lnTo>
                    <a:pt x="94" y="14"/>
                  </a:lnTo>
                  <a:lnTo>
                    <a:pt x="95" y="13"/>
                  </a:lnTo>
                  <a:lnTo>
                    <a:pt x="94" y="12"/>
                  </a:lnTo>
                  <a:lnTo>
                    <a:pt x="93" y="11"/>
                  </a:lnTo>
                  <a:lnTo>
                    <a:pt x="91" y="10"/>
                  </a:lnTo>
                  <a:lnTo>
                    <a:pt x="90" y="9"/>
                  </a:lnTo>
                  <a:lnTo>
                    <a:pt x="88" y="8"/>
                  </a:lnTo>
                  <a:lnTo>
                    <a:pt x="83" y="3"/>
                  </a:lnTo>
                  <a:lnTo>
                    <a:pt x="82" y="0"/>
                  </a:lnTo>
                  <a:lnTo>
                    <a:pt x="80" y="2"/>
                  </a:lnTo>
                  <a:lnTo>
                    <a:pt x="79" y="2"/>
                  </a:lnTo>
                  <a:lnTo>
                    <a:pt x="74" y="1"/>
                  </a:lnTo>
                  <a:lnTo>
                    <a:pt x="73" y="2"/>
                  </a:lnTo>
                  <a:lnTo>
                    <a:pt x="73" y="4"/>
                  </a:lnTo>
                  <a:lnTo>
                    <a:pt x="72" y="5"/>
                  </a:lnTo>
                  <a:lnTo>
                    <a:pt x="69" y="8"/>
                  </a:lnTo>
                  <a:lnTo>
                    <a:pt x="66" y="9"/>
                  </a:lnTo>
                  <a:lnTo>
                    <a:pt x="64" y="9"/>
                  </a:lnTo>
                  <a:lnTo>
                    <a:pt x="63" y="9"/>
                  </a:lnTo>
                  <a:lnTo>
                    <a:pt x="61" y="11"/>
                  </a:lnTo>
                  <a:lnTo>
                    <a:pt x="61" y="12"/>
                  </a:lnTo>
                  <a:lnTo>
                    <a:pt x="59" y="13"/>
                  </a:lnTo>
                  <a:lnTo>
                    <a:pt x="57" y="14"/>
                  </a:lnTo>
                  <a:lnTo>
                    <a:pt x="55" y="14"/>
                  </a:lnTo>
                  <a:lnTo>
                    <a:pt x="54" y="14"/>
                  </a:lnTo>
                  <a:lnTo>
                    <a:pt x="52" y="15"/>
                  </a:lnTo>
                  <a:lnTo>
                    <a:pt x="51" y="16"/>
                  </a:lnTo>
                  <a:lnTo>
                    <a:pt x="49" y="16"/>
                  </a:lnTo>
                  <a:lnTo>
                    <a:pt x="47" y="16"/>
                  </a:lnTo>
                  <a:lnTo>
                    <a:pt x="45" y="16"/>
                  </a:lnTo>
                  <a:lnTo>
                    <a:pt x="42" y="17"/>
                  </a:lnTo>
                  <a:lnTo>
                    <a:pt x="42" y="18"/>
                  </a:lnTo>
                  <a:lnTo>
                    <a:pt x="41" y="18"/>
                  </a:lnTo>
                  <a:lnTo>
                    <a:pt x="39" y="17"/>
                  </a:lnTo>
                  <a:lnTo>
                    <a:pt x="38" y="17"/>
                  </a:lnTo>
                  <a:lnTo>
                    <a:pt x="37" y="18"/>
                  </a:lnTo>
                  <a:lnTo>
                    <a:pt x="37" y="19"/>
                  </a:lnTo>
                  <a:lnTo>
                    <a:pt x="36" y="19"/>
                  </a:lnTo>
                  <a:lnTo>
                    <a:pt x="35" y="18"/>
                  </a:lnTo>
                  <a:lnTo>
                    <a:pt x="33" y="16"/>
                  </a:lnTo>
                  <a:lnTo>
                    <a:pt x="31" y="15"/>
                  </a:lnTo>
                  <a:lnTo>
                    <a:pt x="26" y="1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36" name="Freeform 1044"/>
            <p:cNvSpPr>
              <a:spLocks/>
            </p:cNvSpPr>
            <p:nvPr/>
          </p:nvSpPr>
          <p:spPr bwMode="auto">
            <a:xfrm>
              <a:off x="7103006" y="3126382"/>
              <a:ext cx="413845" cy="347805"/>
            </a:xfrm>
            <a:custGeom>
              <a:avLst/>
              <a:gdLst>
                <a:gd name="T0" fmla="*/ 2147483646 w 94"/>
                <a:gd name="T1" fmla="*/ 2147483646 h 79"/>
                <a:gd name="T2" fmla="*/ 2147483646 w 94"/>
                <a:gd name="T3" fmla="*/ 2147483646 h 79"/>
                <a:gd name="T4" fmla="*/ 2147483646 w 94"/>
                <a:gd name="T5" fmla="*/ 2147483646 h 79"/>
                <a:gd name="T6" fmla="*/ 2147483646 w 94"/>
                <a:gd name="T7" fmla="*/ 2147483646 h 79"/>
                <a:gd name="T8" fmla="*/ 2147483646 w 94"/>
                <a:gd name="T9" fmla="*/ 2147483646 h 79"/>
                <a:gd name="T10" fmla="*/ 2147483646 w 94"/>
                <a:gd name="T11" fmla="*/ 2147483646 h 79"/>
                <a:gd name="T12" fmla="*/ 2147483646 w 94"/>
                <a:gd name="T13" fmla="*/ 2147483646 h 79"/>
                <a:gd name="T14" fmla="*/ 2147483646 w 94"/>
                <a:gd name="T15" fmla="*/ 2147483646 h 79"/>
                <a:gd name="T16" fmla="*/ 2147483646 w 94"/>
                <a:gd name="T17" fmla="*/ 2147483646 h 79"/>
                <a:gd name="T18" fmla="*/ 2147483646 w 94"/>
                <a:gd name="T19" fmla="*/ 2147483646 h 79"/>
                <a:gd name="T20" fmla="*/ 2147483646 w 94"/>
                <a:gd name="T21" fmla="*/ 2147483646 h 79"/>
                <a:gd name="T22" fmla="*/ 2147483646 w 94"/>
                <a:gd name="T23" fmla="*/ 2147483646 h 79"/>
                <a:gd name="T24" fmla="*/ 2147483646 w 94"/>
                <a:gd name="T25" fmla="*/ 2147483646 h 79"/>
                <a:gd name="T26" fmla="*/ 2147483646 w 94"/>
                <a:gd name="T27" fmla="*/ 2147483646 h 79"/>
                <a:gd name="T28" fmla="*/ 2147483646 w 94"/>
                <a:gd name="T29" fmla="*/ 2147483646 h 79"/>
                <a:gd name="T30" fmla="*/ 2147483646 w 94"/>
                <a:gd name="T31" fmla="*/ 2147483646 h 79"/>
                <a:gd name="T32" fmla="*/ 2147483646 w 94"/>
                <a:gd name="T33" fmla="*/ 2147483646 h 79"/>
                <a:gd name="T34" fmla="*/ 2147483646 w 94"/>
                <a:gd name="T35" fmla="*/ 2147483646 h 79"/>
                <a:gd name="T36" fmla="*/ 2147483646 w 94"/>
                <a:gd name="T37" fmla="*/ 2147483646 h 79"/>
                <a:gd name="T38" fmla="*/ 2147483646 w 94"/>
                <a:gd name="T39" fmla="*/ 2147483646 h 79"/>
                <a:gd name="T40" fmla="*/ 2147483646 w 94"/>
                <a:gd name="T41" fmla="*/ 2147483646 h 79"/>
                <a:gd name="T42" fmla="*/ 2147483646 w 94"/>
                <a:gd name="T43" fmla="*/ 2147483646 h 79"/>
                <a:gd name="T44" fmla="*/ 2147483646 w 94"/>
                <a:gd name="T45" fmla="*/ 2147483646 h 79"/>
                <a:gd name="T46" fmla="*/ 2147483646 w 94"/>
                <a:gd name="T47" fmla="*/ 2147483646 h 79"/>
                <a:gd name="T48" fmla="*/ 2147483646 w 94"/>
                <a:gd name="T49" fmla="*/ 2147483646 h 79"/>
                <a:gd name="T50" fmla="*/ 2147483646 w 94"/>
                <a:gd name="T51" fmla="*/ 2147483646 h 79"/>
                <a:gd name="T52" fmla="*/ 2147483646 w 94"/>
                <a:gd name="T53" fmla="*/ 2147483646 h 79"/>
                <a:gd name="T54" fmla="*/ 2147483646 w 94"/>
                <a:gd name="T55" fmla="*/ 2147483646 h 79"/>
                <a:gd name="T56" fmla="*/ 2147483646 w 94"/>
                <a:gd name="T57" fmla="*/ 2147483646 h 79"/>
                <a:gd name="T58" fmla="*/ 2147483646 w 94"/>
                <a:gd name="T59" fmla="*/ 2147483646 h 79"/>
                <a:gd name="T60" fmla="*/ 2147483646 w 94"/>
                <a:gd name="T61" fmla="*/ 2147483646 h 79"/>
                <a:gd name="T62" fmla="*/ 2147483646 w 94"/>
                <a:gd name="T63" fmla="*/ 2147483646 h 79"/>
                <a:gd name="T64" fmla="*/ 0 w 94"/>
                <a:gd name="T65" fmla="*/ 2147483646 h 79"/>
                <a:gd name="T66" fmla="*/ 2147483646 w 94"/>
                <a:gd name="T67" fmla="*/ 2147483646 h 79"/>
                <a:gd name="T68" fmla="*/ 2147483646 w 94"/>
                <a:gd name="T69" fmla="*/ 2147483646 h 79"/>
                <a:gd name="T70" fmla="*/ 2147483646 w 94"/>
                <a:gd name="T71" fmla="*/ 2147483646 h 79"/>
                <a:gd name="T72" fmla="*/ 2147483646 w 94"/>
                <a:gd name="T73" fmla="*/ 2147483646 h 79"/>
                <a:gd name="T74" fmla="*/ 2147483646 w 94"/>
                <a:gd name="T75" fmla="*/ 2147483646 h 79"/>
                <a:gd name="T76" fmla="*/ 2147483646 w 94"/>
                <a:gd name="T77" fmla="*/ 2147483646 h 79"/>
                <a:gd name="T78" fmla="*/ 2147483646 w 94"/>
                <a:gd name="T79" fmla="*/ 2147483646 h 79"/>
                <a:gd name="T80" fmla="*/ 2147483646 w 94"/>
                <a:gd name="T81" fmla="*/ 2147483646 h 79"/>
                <a:gd name="T82" fmla="*/ 2147483646 w 94"/>
                <a:gd name="T83" fmla="*/ 2147483646 h 79"/>
                <a:gd name="T84" fmla="*/ 2147483646 w 94"/>
                <a:gd name="T85" fmla="*/ 2147483646 h 79"/>
                <a:gd name="T86" fmla="*/ 2147483646 w 94"/>
                <a:gd name="T87" fmla="*/ 2147483646 h 79"/>
                <a:gd name="T88" fmla="*/ 2147483646 w 94"/>
                <a:gd name="T89" fmla="*/ 2147483646 h 79"/>
                <a:gd name="T90" fmla="*/ 2147483646 w 94"/>
                <a:gd name="T91" fmla="*/ 2147483646 h 79"/>
                <a:gd name="T92" fmla="*/ 2147483646 w 94"/>
                <a:gd name="T93" fmla="*/ 2147483646 h 79"/>
                <a:gd name="T94" fmla="*/ 2147483646 w 94"/>
                <a:gd name="T95" fmla="*/ 2147483646 h 79"/>
                <a:gd name="T96" fmla="*/ 2147483646 w 94"/>
                <a:gd name="T97" fmla="*/ 2147483646 h 79"/>
                <a:gd name="T98" fmla="*/ 2147483646 w 94"/>
                <a:gd name="T99" fmla="*/ 2147483646 h 79"/>
                <a:gd name="T100" fmla="*/ 2147483646 w 94"/>
                <a:gd name="T101" fmla="*/ 2147483646 h 79"/>
                <a:gd name="T102" fmla="*/ 2147483646 w 94"/>
                <a:gd name="T103" fmla="*/ 2147483646 h 79"/>
                <a:gd name="T104" fmla="*/ 2147483646 w 94"/>
                <a:gd name="T105" fmla="*/ 2147483646 h 79"/>
                <a:gd name="T106" fmla="*/ 2147483646 w 94"/>
                <a:gd name="T107" fmla="*/ 2147483646 h 79"/>
                <a:gd name="T108" fmla="*/ 2147483646 w 94"/>
                <a:gd name="T109" fmla="*/ 2147483646 h 79"/>
                <a:gd name="T110" fmla="*/ 2147483646 w 94"/>
                <a:gd name="T111" fmla="*/ 2147483646 h 79"/>
                <a:gd name="T112" fmla="*/ 2147483646 w 94"/>
                <a:gd name="T113" fmla="*/ 2147483646 h 79"/>
                <a:gd name="T114" fmla="*/ 2147483646 w 94"/>
                <a:gd name="T115" fmla="*/ 2147483646 h 79"/>
                <a:gd name="T116" fmla="*/ 2147483646 w 94"/>
                <a:gd name="T117" fmla="*/ 2147483646 h 79"/>
                <a:gd name="T118" fmla="*/ 2147483646 w 94"/>
                <a:gd name="T119" fmla="*/ 2147483646 h 79"/>
                <a:gd name="T120" fmla="*/ 2147483646 w 94"/>
                <a:gd name="T121" fmla="*/ 2147483646 h 7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94" h="79">
                  <a:moveTo>
                    <a:pt x="86" y="65"/>
                  </a:moveTo>
                  <a:lnTo>
                    <a:pt x="86" y="65"/>
                  </a:lnTo>
                  <a:lnTo>
                    <a:pt x="88" y="66"/>
                  </a:lnTo>
                  <a:lnTo>
                    <a:pt x="92" y="66"/>
                  </a:lnTo>
                  <a:lnTo>
                    <a:pt x="92" y="64"/>
                  </a:lnTo>
                  <a:lnTo>
                    <a:pt x="91" y="63"/>
                  </a:lnTo>
                  <a:lnTo>
                    <a:pt x="91" y="61"/>
                  </a:lnTo>
                  <a:lnTo>
                    <a:pt x="91" y="60"/>
                  </a:lnTo>
                  <a:lnTo>
                    <a:pt x="90" y="59"/>
                  </a:lnTo>
                  <a:lnTo>
                    <a:pt x="90" y="58"/>
                  </a:lnTo>
                  <a:lnTo>
                    <a:pt x="91" y="58"/>
                  </a:lnTo>
                  <a:lnTo>
                    <a:pt x="93" y="57"/>
                  </a:lnTo>
                  <a:lnTo>
                    <a:pt x="93" y="56"/>
                  </a:lnTo>
                  <a:lnTo>
                    <a:pt x="92" y="55"/>
                  </a:lnTo>
                  <a:lnTo>
                    <a:pt x="91" y="55"/>
                  </a:lnTo>
                  <a:lnTo>
                    <a:pt x="90" y="55"/>
                  </a:lnTo>
                  <a:lnTo>
                    <a:pt x="87" y="56"/>
                  </a:lnTo>
                  <a:lnTo>
                    <a:pt x="86" y="55"/>
                  </a:lnTo>
                  <a:lnTo>
                    <a:pt x="85" y="54"/>
                  </a:lnTo>
                  <a:lnTo>
                    <a:pt x="85" y="53"/>
                  </a:lnTo>
                  <a:lnTo>
                    <a:pt x="84" y="52"/>
                  </a:lnTo>
                  <a:lnTo>
                    <a:pt x="83" y="51"/>
                  </a:lnTo>
                  <a:lnTo>
                    <a:pt x="84" y="51"/>
                  </a:lnTo>
                  <a:lnTo>
                    <a:pt x="85" y="50"/>
                  </a:lnTo>
                  <a:lnTo>
                    <a:pt x="86" y="49"/>
                  </a:lnTo>
                  <a:lnTo>
                    <a:pt x="89" y="48"/>
                  </a:lnTo>
                  <a:lnTo>
                    <a:pt x="88" y="48"/>
                  </a:lnTo>
                  <a:lnTo>
                    <a:pt x="88" y="46"/>
                  </a:lnTo>
                  <a:lnTo>
                    <a:pt x="88" y="45"/>
                  </a:lnTo>
                  <a:lnTo>
                    <a:pt x="89" y="44"/>
                  </a:lnTo>
                  <a:lnTo>
                    <a:pt x="90" y="44"/>
                  </a:lnTo>
                  <a:lnTo>
                    <a:pt x="94" y="41"/>
                  </a:lnTo>
                  <a:lnTo>
                    <a:pt x="92" y="41"/>
                  </a:lnTo>
                  <a:lnTo>
                    <a:pt x="91" y="41"/>
                  </a:lnTo>
                  <a:lnTo>
                    <a:pt x="89" y="42"/>
                  </a:lnTo>
                  <a:lnTo>
                    <a:pt x="87" y="42"/>
                  </a:lnTo>
                  <a:lnTo>
                    <a:pt x="86" y="42"/>
                  </a:lnTo>
                  <a:lnTo>
                    <a:pt x="84" y="42"/>
                  </a:lnTo>
                  <a:lnTo>
                    <a:pt x="82" y="42"/>
                  </a:lnTo>
                  <a:lnTo>
                    <a:pt x="79" y="42"/>
                  </a:lnTo>
                  <a:lnTo>
                    <a:pt x="72" y="41"/>
                  </a:lnTo>
                  <a:lnTo>
                    <a:pt x="69" y="40"/>
                  </a:lnTo>
                  <a:lnTo>
                    <a:pt x="67" y="40"/>
                  </a:lnTo>
                  <a:lnTo>
                    <a:pt x="65" y="39"/>
                  </a:lnTo>
                  <a:lnTo>
                    <a:pt x="63" y="39"/>
                  </a:lnTo>
                  <a:lnTo>
                    <a:pt x="62" y="39"/>
                  </a:lnTo>
                  <a:lnTo>
                    <a:pt x="59" y="37"/>
                  </a:lnTo>
                  <a:lnTo>
                    <a:pt x="57" y="35"/>
                  </a:lnTo>
                  <a:lnTo>
                    <a:pt x="55" y="33"/>
                  </a:lnTo>
                  <a:lnTo>
                    <a:pt x="54" y="30"/>
                  </a:lnTo>
                  <a:lnTo>
                    <a:pt x="53" y="29"/>
                  </a:lnTo>
                  <a:lnTo>
                    <a:pt x="52" y="26"/>
                  </a:lnTo>
                  <a:lnTo>
                    <a:pt x="50" y="25"/>
                  </a:lnTo>
                  <a:lnTo>
                    <a:pt x="50" y="24"/>
                  </a:lnTo>
                  <a:lnTo>
                    <a:pt x="49" y="24"/>
                  </a:lnTo>
                  <a:lnTo>
                    <a:pt x="47" y="22"/>
                  </a:lnTo>
                  <a:lnTo>
                    <a:pt x="44" y="20"/>
                  </a:lnTo>
                  <a:lnTo>
                    <a:pt x="41" y="18"/>
                  </a:lnTo>
                  <a:lnTo>
                    <a:pt x="39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5" y="15"/>
                  </a:lnTo>
                  <a:lnTo>
                    <a:pt x="35" y="11"/>
                  </a:lnTo>
                  <a:lnTo>
                    <a:pt x="34" y="9"/>
                  </a:lnTo>
                  <a:lnTo>
                    <a:pt x="34" y="8"/>
                  </a:lnTo>
                  <a:lnTo>
                    <a:pt x="33" y="8"/>
                  </a:lnTo>
                  <a:lnTo>
                    <a:pt x="33" y="7"/>
                  </a:lnTo>
                  <a:lnTo>
                    <a:pt x="32" y="6"/>
                  </a:lnTo>
                  <a:lnTo>
                    <a:pt x="29" y="2"/>
                  </a:lnTo>
                  <a:lnTo>
                    <a:pt x="27" y="0"/>
                  </a:lnTo>
                  <a:lnTo>
                    <a:pt x="27" y="1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24" y="5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8" y="12"/>
                  </a:lnTo>
                  <a:lnTo>
                    <a:pt x="16" y="11"/>
                  </a:lnTo>
                  <a:lnTo>
                    <a:pt x="12" y="9"/>
                  </a:lnTo>
                  <a:lnTo>
                    <a:pt x="10" y="12"/>
                  </a:lnTo>
                  <a:lnTo>
                    <a:pt x="8" y="14"/>
                  </a:lnTo>
                  <a:lnTo>
                    <a:pt x="5" y="16"/>
                  </a:lnTo>
                  <a:lnTo>
                    <a:pt x="3" y="18"/>
                  </a:lnTo>
                  <a:lnTo>
                    <a:pt x="1" y="19"/>
                  </a:lnTo>
                  <a:lnTo>
                    <a:pt x="0" y="20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6" y="18"/>
                  </a:lnTo>
                  <a:lnTo>
                    <a:pt x="5" y="20"/>
                  </a:lnTo>
                  <a:lnTo>
                    <a:pt x="4" y="24"/>
                  </a:lnTo>
                  <a:lnTo>
                    <a:pt x="4" y="27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8" y="32"/>
                  </a:lnTo>
                  <a:lnTo>
                    <a:pt x="11" y="32"/>
                  </a:lnTo>
                  <a:lnTo>
                    <a:pt x="12" y="33"/>
                  </a:lnTo>
                  <a:lnTo>
                    <a:pt x="12" y="36"/>
                  </a:lnTo>
                  <a:lnTo>
                    <a:pt x="13" y="37"/>
                  </a:lnTo>
                  <a:lnTo>
                    <a:pt x="13" y="39"/>
                  </a:lnTo>
                  <a:lnTo>
                    <a:pt x="14" y="40"/>
                  </a:lnTo>
                  <a:lnTo>
                    <a:pt x="14" y="41"/>
                  </a:lnTo>
                  <a:lnTo>
                    <a:pt x="13" y="44"/>
                  </a:lnTo>
                  <a:lnTo>
                    <a:pt x="13" y="45"/>
                  </a:lnTo>
                  <a:lnTo>
                    <a:pt x="14" y="46"/>
                  </a:lnTo>
                  <a:lnTo>
                    <a:pt x="16" y="47"/>
                  </a:lnTo>
                  <a:lnTo>
                    <a:pt x="20" y="48"/>
                  </a:lnTo>
                  <a:lnTo>
                    <a:pt x="22" y="49"/>
                  </a:lnTo>
                  <a:lnTo>
                    <a:pt x="24" y="51"/>
                  </a:lnTo>
                  <a:lnTo>
                    <a:pt x="25" y="52"/>
                  </a:lnTo>
                  <a:lnTo>
                    <a:pt x="26" y="53"/>
                  </a:lnTo>
                  <a:lnTo>
                    <a:pt x="28" y="54"/>
                  </a:lnTo>
                  <a:lnTo>
                    <a:pt x="29" y="54"/>
                  </a:lnTo>
                  <a:lnTo>
                    <a:pt x="30" y="55"/>
                  </a:lnTo>
                  <a:lnTo>
                    <a:pt x="31" y="56"/>
                  </a:lnTo>
                  <a:lnTo>
                    <a:pt x="32" y="56"/>
                  </a:lnTo>
                  <a:lnTo>
                    <a:pt x="33" y="57"/>
                  </a:lnTo>
                  <a:lnTo>
                    <a:pt x="36" y="57"/>
                  </a:lnTo>
                  <a:lnTo>
                    <a:pt x="37" y="57"/>
                  </a:lnTo>
                  <a:lnTo>
                    <a:pt x="38" y="57"/>
                  </a:lnTo>
                  <a:lnTo>
                    <a:pt x="40" y="58"/>
                  </a:lnTo>
                  <a:lnTo>
                    <a:pt x="41" y="59"/>
                  </a:lnTo>
                  <a:lnTo>
                    <a:pt x="42" y="60"/>
                  </a:lnTo>
                  <a:lnTo>
                    <a:pt x="43" y="60"/>
                  </a:lnTo>
                  <a:lnTo>
                    <a:pt x="45" y="61"/>
                  </a:lnTo>
                  <a:lnTo>
                    <a:pt x="47" y="62"/>
                  </a:lnTo>
                  <a:lnTo>
                    <a:pt x="47" y="63"/>
                  </a:lnTo>
                  <a:lnTo>
                    <a:pt x="47" y="64"/>
                  </a:lnTo>
                  <a:lnTo>
                    <a:pt x="48" y="65"/>
                  </a:lnTo>
                  <a:lnTo>
                    <a:pt x="49" y="67"/>
                  </a:lnTo>
                  <a:lnTo>
                    <a:pt x="50" y="67"/>
                  </a:lnTo>
                  <a:lnTo>
                    <a:pt x="51" y="67"/>
                  </a:lnTo>
                  <a:lnTo>
                    <a:pt x="52" y="68"/>
                  </a:lnTo>
                  <a:lnTo>
                    <a:pt x="53" y="69"/>
                  </a:lnTo>
                  <a:lnTo>
                    <a:pt x="54" y="70"/>
                  </a:lnTo>
                  <a:lnTo>
                    <a:pt x="55" y="70"/>
                  </a:lnTo>
                  <a:lnTo>
                    <a:pt x="55" y="72"/>
                  </a:lnTo>
                  <a:lnTo>
                    <a:pt x="57" y="73"/>
                  </a:lnTo>
                  <a:lnTo>
                    <a:pt x="57" y="74"/>
                  </a:lnTo>
                  <a:lnTo>
                    <a:pt x="56" y="78"/>
                  </a:lnTo>
                  <a:lnTo>
                    <a:pt x="56" y="79"/>
                  </a:lnTo>
                  <a:lnTo>
                    <a:pt x="57" y="79"/>
                  </a:lnTo>
                  <a:lnTo>
                    <a:pt x="59" y="79"/>
                  </a:lnTo>
                  <a:lnTo>
                    <a:pt x="63" y="79"/>
                  </a:lnTo>
                  <a:lnTo>
                    <a:pt x="64" y="79"/>
                  </a:lnTo>
                  <a:lnTo>
                    <a:pt x="65" y="77"/>
                  </a:lnTo>
                  <a:lnTo>
                    <a:pt x="66" y="76"/>
                  </a:lnTo>
                  <a:lnTo>
                    <a:pt x="68" y="76"/>
                  </a:lnTo>
                  <a:lnTo>
                    <a:pt x="72" y="77"/>
                  </a:lnTo>
                  <a:lnTo>
                    <a:pt x="73" y="77"/>
                  </a:lnTo>
                  <a:lnTo>
                    <a:pt x="74" y="76"/>
                  </a:lnTo>
                  <a:lnTo>
                    <a:pt x="74" y="74"/>
                  </a:lnTo>
                  <a:lnTo>
                    <a:pt x="73" y="72"/>
                  </a:lnTo>
                  <a:lnTo>
                    <a:pt x="72" y="69"/>
                  </a:lnTo>
                  <a:lnTo>
                    <a:pt x="73" y="68"/>
                  </a:lnTo>
                  <a:lnTo>
                    <a:pt x="77" y="64"/>
                  </a:lnTo>
                  <a:lnTo>
                    <a:pt x="79" y="63"/>
                  </a:lnTo>
                  <a:lnTo>
                    <a:pt x="81" y="63"/>
                  </a:lnTo>
                  <a:lnTo>
                    <a:pt x="84" y="64"/>
                  </a:lnTo>
                  <a:lnTo>
                    <a:pt x="85" y="65"/>
                  </a:lnTo>
                  <a:lnTo>
                    <a:pt x="86" y="6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37" name="Freeform 1045"/>
            <p:cNvSpPr>
              <a:spLocks/>
            </p:cNvSpPr>
            <p:nvPr/>
          </p:nvSpPr>
          <p:spPr bwMode="auto">
            <a:xfrm>
              <a:off x="6893150" y="3082356"/>
              <a:ext cx="186377" cy="156292"/>
            </a:xfrm>
            <a:custGeom>
              <a:avLst/>
              <a:gdLst>
                <a:gd name="T0" fmla="*/ 2147483646 w 37"/>
                <a:gd name="T1" fmla="*/ 2147483646 h 30"/>
                <a:gd name="T2" fmla="*/ 2147483646 w 37"/>
                <a:gd name="T3" fmla="*/ 2147483646 h 30"/>
                <a:gd name="T4" fmla="*/ 2147483646 w 37"/>
                <a:gd name="T5" fmla="*/ 2147483646 h 30"/>
                <a:gd name="T6" fmla="*/ 2147483646 w 37"/>
                <a:gd name="T7" fmla="*/ 2147483646 h 30"/>
                <a:gd name="T8" fmla="*/ 2147483646 w 37"/>
                <a:gd name="T9" fmla="*/ 2147483646 h 30"/>
                <a:gd name="T10" fmla="*/ 2147483646 w 37"/>
                <a:gd name="T11" fmla="*/ 2147483646 h 30"/>
                <a:gd name="T12" fmla="*/ 2147483646 w 37"/>
                <a:gd name="T13" fmla="*/ 2147483646 h 30"/>
                <a:gd name="T14" fmla="*/ 2147483646 w 37"/>
                <a:gd name="T15" fmla="*/ 2147483646 h 30"/>
                <a:gd name="T16" fmla="*/ 2147483646 w 37"/>
                <a:gd name="T17" fmla="*/ 2147483646 h 30"/>
                <a:gd name="T18" fmla="*/ 2147483646 w 37"/>
                <a:gd name="T19" fmla="*/ 2147483646 h 30"/>
                <a:gd name="T20" fmla="*/ 2147483646 w 37"/>
                <a:gd name="T21" fmla="*/ 2147483646 h 30"/>
                <a:gd name="T22" fmla="*/ 2147483646 w 37"/>
                <a:gd name="T23" fmla="*/ 2147483646 h 30"/>
                <a:gd name="T24" fmla="*/ 2147483646 w 37"/>
                <a:gd name="T25" fmla="*/ 2147483646 h 30"/>
                <a:gd name="T26" fmla="*/ 2147483646 w 37"/>
                <a:gd name="T27" fmla="*/ 2147483646 h 30"/>
                <a:gd name="T28" fmla="*/ 2147483646 w 37"/>
                <a:gd name="T29" fmla="*/ 2147483646 h 30"/>
                <a:gd name="T30" fmla="*/ 2147483646 w 37"/>
                <a:gd name="T31" fmla="*/ 2147483646 h 30"/>
                <a:gd name="T32" fmla="*/ 2147483646 w 37"/>
                <a:gd name="T33" fmla="*/ 2147483646 h 30"/>
                <a:gd name="T34" fmla="*/ 2147483646 w 37"/>
                <a:gd name="T35" fmla="*/ 2147483646 h 30"/>
                <a:gd name="T36" fmla="*/ 2147483646 w 37"/>
                <a:gd name="T37" fmla="*/ 2147483646 h 30"/>
                <a:gd name="T38" fmla="*/ 2147483646 w 37"/>
                <a:gd name="T39" fmla="*/ 2147483646 h 30"/>
                <a:gd name="T40" fmla="*/ 2147483646 w 37"/>
                <a:gd name="T41" fmla="*/ 2147483646 h 30"/>
                <a:gd name="T42" fmla="*/ 2147483646 w 37"/>
                <a:gd name="T43" fmla="*/ 2147483646 h 30"/>
                <a:gd name="T44" fmla="*/ 2147483646 w 37"/>
                <a:gd name="T45" fmla="*/ 2147483646 h 30"/>
                <a:gd name="T46" fmla="*/ 2147483646 w 37"/>
                <a:gd name="T47" fmla="*/ 2147483646 h 30"/>
                <a:gd name="T48" fmla="*/ 2147483646 w 37"/>
                <a:gd name="T49" fmla="*/ 2147483646 h 30"/>
                <a:gd name="T50" fmla="*/ 2147483646 w 37"/>
                <a:gd name="T51" fmla="*/ 2147483646 h 30"/>
                <a:gd name="T52" fmla="*/ 2147483646 w 37"/>
                <a:gd name="T53" fmla="*/ 2147483646 h 30"/>
                <a:gd name="T54" fmla="*/ 2147483646 w 37"/>
                <a:gd name="T55" fmla="*/ 2147483646 h 30"/>
                <a:gd name="T56" fmla="*/ 2147483646 w 37"/>
                <a:gd name="T57" fmla="*/ 2147483646 h 30"/>
                <a:gd name="T58" fmla="*/ 2147483646 w 37"/>
                <a:gd name="T59" fmla="*/ 2147483646 h 30"/>
                <a:gd name="T60" fmla="*/ 2147483646 w 37"/>
                <a:gd name="T61" fmla="*/ 0 h 30"/>
                <a:gd name="T62" fmla="*/ 2147483646 w 37"/>
                <a:gd name="T63" fmla="*/ 0 h 30"/>
                <a:gd name="T64" fmla="*/ 0 w 37"/>
                <a:gd name="T65" fmla="*/ 2147483646 h 30"/>
                <a:gd name="T66" fmla="*/ 2147483646 w 37"/>
                <a:gd name="T67" fmla="*/ 2147483646 h 30"/>
                <a:gd name="T68" fmla="*/ 2147483646 w 37"/>
                <a:gd name="T69" fmla="*/ 2147483646 h 30"/>
                <a:gd name="T70" fmla="*/ 2147483646 w 37"/>
                <a:gd name="T71" fmla="*/ 2147483646 h 30"/>
                <a:gd name="T72" fmla="*/ 2147483646 w 37"/>
                <a:gd name="T73" fmla="*/ 2147483646 h 30"/>
                <a:gd name="T74" fmla="*/ 2147483646 w 37"/>
                <a:gd name="T75" fmla="*/ 2147483646 h 30"/>
                <a:gd name="T76" fmla="*/ 2147483646 w 37"/>
                <a:gd name="T77" fmla="*/ 2147483646 h 30"/>
                <a:gd name="T78" fmla="*/ 2147483646 w 37"/>
                <a:gd name="T79" fmla="*/ 2147483646 h 30"/>
                <a:gd name="T80" fmla="*/ 2147483646 w 37"/>
                <a:gd name="T81" fmla="*/ 2147483646 h 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7" h="30">
                  <a:moveTo>
                    <a:pt x="11" y="22"/>
                  </a:moveTo>
                  <a:lnTo>
                    <a:pt x="10" y="23"/>
                  </a:lnTo>
                  <a:lnTo>
                    <a:pt x="9" y="24"/>
                  </a:lnTo>
                  <a:lnTo>
                    <a:pt x="9" y="25"/>
                  </a:lnTo>
                  <a:lnTo>
                    <a:pt x="10" y="24"/>
                  </a:lnTo>
                  <a:lnTo>
                    <a:pt x="11" y="23"/>
                  </a:lnTo>
                  <a:lnTo>
                    <a:pt x="12" y="23"/>
                  </a:lnTo>
                  <a:lnTo>
                    <a:pt x="13" y="23"/>
                  </a:lnTo>
                  <a:lnTo>
                    <a:pt x="13" y="24"/>
                  </a:lnTo>
                  <a:lnTo>
                    <a:pt x="14" y="24"/>
                  </a:lnTo>
                  <a:lnTo>
                    <a:pt x="15" y="25"/>
                  </a:lnTo>
                  <a:lnTo>
                    <a:pt x="15" y="27"/>
                  </a:lnTo>
                  <a:lnTo>
                    <a:pt x="16" y="27"/>
                  </a:lnTo>
                  <a:lnTo>
                    <a:pt x="16" y="28"/>
                  </a:lnTo>
                  <a:lnTo>
                    <a:pt x="16" y="29"/>
                  </a:lnTo>
                  <a:lnTo>
                    <a:pt x="16" y="30"/>
                  </a:lnTo>
                  <a:lnTo>
                    <a:pt x="17" y="29"/>
                  </a:lnTo>
                  <a:lnTo>
                    <a:pt x="18" y="29"/>
                  </a:lnTo>
                  <a:lnTo>
                    <a:pt x="20" y="29"/>
                  </a:lnTo>
                  <a:lnTo>
                    <a:pt x="22" y="28"/>
                  </a:lnTo>
                  <a:lnTo>
                    <a:pt x="23" y="27"/>
                  </a:lnTo>
                  <a:lnTo>
                    <a:pt x="24" y="27"/>
                  </a:lnTo>
                  <a:lnTo>
                    <a:pt x="26" y="27"/>
                  </a:lnTo>
                  <a:lnTo>
                    <a:pt x="29" y="28"/>
                  </a:lnTo>
                  <a:lnTo>
                    <a:pt x="31" y="28"/>
                  </a:lnTo>
                  <a:lnTo>
                    <a:pt x="32" y="29"/>
                  </a:lnTo>
                  <a:lnTo>
                    <a:pt x="35" y="30"/>
                  </a:lnTo>
                  <a:lnTo>
                    <a:pt x="35" y="29"/>
                  </a:lnTo>
                  <a:lnTo>
                    <a:pt x="34" y="26"/>
                  </a:lnTo>
                  <a:lnTo>
                    <a:pt x="34" y="25"/>
                  </a:lnTo>
                  <a:lnTo>
                    <a:pt x="35" y="23"/>
                  </a:lnTo>
                  <a:lnTo>
                    <a:pt x="36" y="22"/>
                  </a:lnTo>
                  <a:lnTo>
                    <a:pt x="37" y="20"/>
                  </a:lnTo>
                  <a:lnTo>
                    <a:pt x="37" y="19"/>
                  </a:lnTo>
                  <a:lnTo>
                    <a:pt x="37" y="18"/>
                  </a:lnTo>
                  <a:lnTo>
                    <a:pt x="36" y="17"/>
                  </a:lnTo>
                  <a:lnTo>
                    <a:pt x="36" y="16"/>
                  </a:lnTo>
                  <a:lnTo>
                    <a:pt x="35" y="15"/>
                  </a:lnTo>
                  <a:lnTo>
                    <a:pt x="36" y="12"/>
                  </a:lnTo>
                  <a:lnTo>
                    <a:pt x="36" y="11"/>
                  </a:lnTo>
                  <a:lnTo>
                    <a:pt x="36" y="10"/>
                  </a:lnTo>
                  <a:lnTo>
                    <a:pt x="36" y="7"/>
                  </a:lnTo>
                  <a:lnTo>
                    <a:pt x="35" y="5"/>
                  </a:lnTo>
                  <a:lnTo>
                    <a:pt x="29" y="5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5" y="1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1" y="6"/>
                  </a:lnTo>
                  <a:lnTo>
                    <a:pt x="1" y="10"/>
                  </a:lnTo>
                  <a:lnTo>
                    <a:pt x="2" y="12"/>
                  </a:lnTo>
                  <a:lnTo>
                    <a:pt x="2" y="13"/>
                  </a:lnTo>
                  <a:lnTo>
                    <a:pt x="3" y="15"/>
                  </a:lnTo>
                  <a:lnTo>
                    <a:pt x="3" y="16"/>
                  </a:lnTo>
                  <a:lnTo>
                    <a:pt x="4" y="19"/>
                  </a:lnTo>
                  <a:lnTo>
                    <a:pt x="6" y="19"/>
                  </a:lnTo>
                  <a:lnTo>
                    <a:pt x="8" y="18"/>
                  </a:lnTo>
                  <a:lnTo>
                    <a:pt x="10" y="19"/>
                  </a:lnTo>
                  <a:lnTo>
                    <a:pt x="12" y="19"/>
                  </a:lnTo>
                  <a:lnTo>
                    <a:pt x="12" y="20"/>
                  </a:lnTo>
                  <a:lnTo>
                    <a:pt x="12" y="21"/>
                  </a:lnTo>
                  <a:lnTo>
                    <a:pt x="11" y="2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38" name="Freeform 1047"/>
            <p:cNvSpPr>
              <a:spLocks/>
            </p:cNvSpPr>
            <p:nvPr/>
          </p:nvSpPr>
          <p:spPr bwMode="auto">
            <a:xfrm>
              <a:off x="7169046" y="3610669"/>
              <a:ext cx="211326" cy="272962"/>
            </a:xfrm>
            <a:custGeom>
              <a:avLst/>
              <a:gdLst>
                <a:gd name="T0" fmla="*/ 2147483646 w 48"/>
                <a:gd name="T1" fmla="*/ 2147483646 h 62"/>
                <a:gd name="T2" fmla="*/ 2147483646 w 48"/>
                <a:gd name="T3" fmla="*/ 2147483646 h 62"/>
                <a:gd name="T4" fmla="*/ 2147483646 w 48"/>
                <a:gd name="T5" fmla="*/ 2147483646 h 62"/>
                <a:gd name="T6" fmla="*/ 2147483646 w 48"/>
                <a:gd name="T7" fmla="*/ 2147483646 h 62"/>
                <a:gd name="T8" fmla="*/ 2147483646 w 48"/>
                <a:gd name="T9" fmla="*/ 2147483646 h 62"/>
                <a:gd name="T10" fmla="*/ 2147483646 w 48"/>
                <a:gd name="T11" fmla="*/ 2147483646 h 62"/>
                <a:gd name="T12" fmla="*/ 2147483646 w 48"/>
                <a:gd name="T13" fmla="*/ 2147483646 h 62"/>
                <a:gd name="T14" fmla="*/ 2147483646 w 48"/>
                <a:gd name="T15" fmla="*/ 2147483646 h 62"/>
                <a:gd name="T16" fmla="*/ 2147483646 w 48"/>
                <a:gd name="T17" fmla="*/ 2147483646 h 62"/>
                <a:gd name="T18" fmla="*/ 2147483646 w 48"/>
                <a:gd name="T19" fmla="*/ 2147483646 h 62"/>
                <a:gd name="T20" fmla="*/ 2147483646 w 48"/>
                <a:gd name="T21" fmla="*/ 2147483646 h 62"/>
                <a:gd name="T22" fmla="*/ 2147483646 w 48"/>
                <a:gd name="T23" fmla="*/ 2147483646 h 62"/>
                <a:gd name="T24" fmla="*/ 2147483646 w 48"/>
                <a:gd name="T25" fmla="*/ 2147483646 h 62"/>
                <a:gd name="T26" fmla="*/ 2147483646 w 48"/>
                <a:gd name="T27" fmla="*/ 2147483646 h 62"/>
                <a:gd name="T28" fmla="*/ 2147483646 w 48"/>
                <a:gd name="T29" fmla="*/ 2147483646 h 62"/>
                <a:gd name="T30" fmla="*/ 0 w 48"/>
                <a:gd name="T31" fmla="*/ 2147483646 h 62"/>
                <a:gd name="T32" fmla="*/ 0 w 48"/>
                <a:gd name="T33" fmla="*/ 2147483646 h 62"/>
                <a:gd name="T34" fmla="*/ 2147483646 w 48"/>
                <a:gd name="T35" fmla="*/ 2147483646 h 62"/>
                <a:gd name="T36" fmla="*/ 2147483646 w 48"/>
                <a:gd name="T37" fmla="*/ 2147483646 h 62"/>
                <a:gd name="T38" fmla="*/ 2147483646 w 48"/>
                <a:gd name="T39" fmla="*/ 2147483646 h 62"/>
                <a:gd name="T40" fmla="*/ 2147483646 w 48"/>
                <a:gd name="T41" fmla="*/ 2147483646 h 62"/>
                <a:gd name="T42" fmla="*/ 2147483646 w 48"/>
                <a:gd name="T43" fmla="*/ 2147483646 h 62"/>
                <a:gd name="T44" fmla="*/ 2147483646 w 48"/>
                <a:gd name="T45" fmla="*/ 2147483646 h 62"/>
                <a:gd name="T46" fmla="*/ 2147483646 w 48"/>
                <a:gd name="T47" fmla="*/ 2147483646 h 62"/>
                <a:gd name="T48" fmla="*/ 2147483646 w 48"/>
                <a:gd name="T49" fmla="*/ 2147483646 h 62"/>
                <a:gd name="T50" fmla="*/ 2147483646 w 48"/>
                <a:gd name="T51" fmla="*/ 2147483646 h 62"/>
                <a:gd name="T52" fmla="*/ 2147483646 w 48"/>
                <a:gd name="T53" fmla="*/ 2147483646 h 62"/>
                <a:gd name="T54" fmla="*/ 2147483646 w 48"/>
                <a:gd name="T55" fmla="*/ 2147483646 h 62"/>
                <a:gd name="T56" fmla="*/ 2147483646 w 48"/>
                <a:gd name="T57" fmla="*/ 2147483646 h 62"/>
                <a:gd name="T58" fmla="*/ 2147483646 w 48"/>
                <a:gd name="T59" fmla="*/ 2147483646 h 62"/>
                <a:gd name="T60" fmla="*/ 2147483646 w 48"/>
                <a:gd name="T61" fmla="*/ 2147483646 h 62"/>
                <a:gd name="T62" fmla="*/ 2147483646 w 48"/>
                <a:gd name="T63" fmla="*/ 2147483646 h 62"/>
                <a:gd name="T64" fmla="*/ 2147483646 w 48"/>
                <a:gd name="T65" fmla="*/ 2147483646 h 62"/>
                <a:gd name="T66" fmla="*/ 2147483646 w 48"/>
                <a:gd name="T67" fmla="*/ 2147483646 h 62"/>
                <a:gd name="T68" fmla="*/ 2147483646 w 48"/>
                <a:gd name="T69" fmla="*/ 2147483646 h 62"/>
                <a:gd name="T70" fmla="*/ 2147483646 w 48"/>
                <a:gd name="T71" fmla="*/ 2147483646 h 62"/>
                <a:gd name="T72" fmla="*/ 2147483646 w 48"/>
                <a:gd name="T73" fmla="*/ 2147483646 h 62"/>
                <a:gd name="T74" fmla="*/ 2147483646 w 48"/>
                <a:gd name="T75" fmla="*/ 2147483646 h 62"/>
                <a:gd name="T76" fmla="*/ 2147483646 w 48"/>
                <a:gd name="T77" fmla="*/ 2147483646 h 62"/>
                <a:gd name="T78" fmla="*/ 2147483646 w 48"/>
                <a:gd name="T79" fmla="*/ 2147483646 h 62"/>
                <a:gd name="T80" fmla="*/ 2147483646 w 48"/>
                <a:gd name="T81" fmla="*/ 2147483646 h 62"/>
                <a:gd name="T82" fmla="*/ 2147483646 w 48"/>
                <a:gd name="T83" fmla="*/ 2147483646 h 62"/>
                <a:gd name="T84" fmla="*/ 2147483646 w 48"/>
                <a:gd name="T85" fmla="*/ 2147483646 h 62"/>
                <a:gd name="T86" fmla="*/ 2147483646 w 48"/>
                <a:gd name="T87" fmla="*/ 2147483646 h 62"/>
                <a:gd name="T88" fmla="*/ 2147483646 w 48"/>
                <a:gd name="T89" fmla="*/ 2147483646 h 62"/>
                <a:gd name="T90" fmla="*/ 2147483646 w 48"/>
                <a:gd name="T91" fmla="*/ 2147483646 h 62"/>
                <a:gd name="T92" fmla="*/ 2147483646 w 48"/>
                <a:gd name="T93" fmla="*/ 2147483646 h 62"/>
                <a:gd name="T94" fmla="*/ 2147483646 w 48"/>
                <a:gd name="T95" fmla="*/ 2147483646 h 62"/>
                <a:gd name="T96" fmla="*/ 2147483646 w 48"/>
                <a:gd name="T97" fmla="*/ 2147483646 h 62"/>
                <a:gd name="T98" fmla="*/ 2147483646 w 48"/>
                <a:gd name="T99" fmla="*/ 2147483646 h 62"/>
                <a:gd name="T100" fmla="*/ 2147483646 w 48"/>
                <a:gd name="T101" fmla="*/ 2147483646 h 62"/>
                <a:gd name="T102" fmla="*/ 2147483646 w 48"/>
                <a:gd name="T103" fmla="*/ 2147483646 h 62"/>
                <a:gd name="T104" fmla="*/ 2147483646 w 48"/>
                <a:gd name="T105" fmla="*/ 2147483646 h 62"/>
                <a:gd name="T106" fmla="*/ 2147483646 w 48"/>
                <a:gd name="T107" fmla="*/ 2147483646 h 62"/>
                <a:gd name="T108" fmla="*/ 2147483646 w 48"/>
                <a:gd name="T109" fmla="*/ 2147483646 h 62"/>
                <a:gd name="T110" fmla="*/ 2147483646 w 48"/>
                <a:gd name="T111" fmla="*/ 2147483646 h 62"/>
                <a:gd name="T112" fmla="*/ 2147483646 w 48"/>
                <a:gd name="T113" fmla="*/ 2147483646 h 62"/>
                <a:gd name="T114" fmla="*/ 2147483646 w 48"/>
                <a:gd name="T115" fmla="*/ 0 h 6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" h="62">
                  <a:moveTo>
                    <a:pt x="33" y="0"/>
                  </a:moveTo>
                  <a:lnTo>
                    <a:pt x="29" y="1"/>
                  </a:lnTo>
                  <a:lnTo>
                    <a:pt x="27" y="2"/>
                  </a:lnTo>
                  <a:lnTo>
                    <a:pt x="26" y="2"/>
                  </a:lnTo>
                  <a:lnTo>
                    <a:pt x="24" y="3"/>
                  </a:lnTo>
                  <a:lnTo>
                    <a:pt x="22" y="5"/>
                  </a:lnTo>
                  <a:lnTo>
                    <a:pt x="21" y="5"/>
                  </a:lnTo>
                  <a:lnTo>
                    <a:pt x="20" y="6"/>
                  </a:lnTo>
                  <a:lnTo>
                    <a:pt x="19" y="6"/>
                  </a:lnTo>
                  <a:lnTo>
                    <a:pt x="17" y="7"/>
                  </a:lnTo>
                  <a:lnTo>
                    <a:pt x="13" y="9"/>
                  </a:lnTo>
                  <a:lnTo>
                    <a:pt x="9" y="11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2" y="13"/>
                  </a:lnTo>
                  <a:lnTo>
                    <a:pt x="1" y="14"/>
                  </a:lnTo>
                  <a:lnTo>
                    <a:pt x="1" y="15"/>
                  </a:lnTo>
                  <a:lnTo>
                    <a:pt x="2" y="16"/>
                  </a:lnTo>
                  <a:lnTo>
                    <a:pt x="2" y="17"/>
                  </a:lnTo>
                  <a:lnTo>
                    <a:pt x="2" y="19"/>
                  </a:lnTo>
                  <a:lnTo>
                    <a:pt x="2" y="20"/>
                  </a:lnTo>
                  <a:lnTo>
                    <a:pt x="2" y="26"/>
                  </a:lnTo>
                  <a:lnTo>
                    <a:pt x="2" y="30"/>
                  </a:lnTo>
                  <a:lnTo>
                    <a:pt x="1" y="31"/>
                  </a:lnTo>
                  <a:lnTo>
                    <a:pt x="1" y="33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0" y="37"/>
                  </a:lnTo>
                  <a:lnTo>
                    <a:pt x="1" y="39"/>
                  </a:lnTo>
                  <a:lnTo>
                    <a:pt x="2" y="40"/>
                  </a:lnTo>
                  <a:lnTo>
                    <a:pt x="3" y="41"/>
                  </a:lnTo>
                  <a:lnTo>
                    <a:pt x="3" y="43"/>
                  </a:lnTo>
                  <a:lnTo>
                    <a:pt x="3" y="44"/>
                  </a:lnTo>
                  <a:lnTo>
                    <a:pt x="5" y="46"/>
                  </a:lnTo>
                  <a:lnTo>
                    <a:pt x="7" y="47"/>
                  </a:lnTo>
                  <a:lnTo>
                    <a:pt x="8" y="48"/>
                  </a:lnTo>
                  <a:lnTo>
                    <a:pt x="10" y="51"/>
                  </a:lnTo>
                  <a:lnTo>
                    <a:pt x="11" y="52"/>
                  </a:lnTo>
                  <a:lnTo>
                    <a:pt x="12" y="53"/>
                  </a:lnTo>
                  <a:lnTo>
                    <a:pt x="13" y="53"/>
                  </a:lnTo>
                  <a:lnTo>
                    <a:pt x="14" y="53"/>
                  </a:lnTo>
                  <a:lnTo>
                    <a:pt x="17" y="55"/>
                  </a:lnTo>
                  <a:lnTo>
                    <a:pt x="18" y="55"/>
                  </a:lnTo>
                  <a:lnTo>
                    <a:pt x="21" y="55"/>
                  </a:lnTo>
                  <a:lnTo>
                    <a:pt x="22" y="55"/>
                  </a:lnTo>
                  <a:lnTo>
                    <a:pt x="23" y="56"/>
                  </a:lnTo>
                  <a:lnTo>
                    <a:pt x="25" y="57"/>
                  </a:lnTo>
                  <a:lnTo>
                    <a:pt x="26" y="58"/>
                  </a:lnTo>
                  <a:lnTo>
                    <a:pt x="26" y="59"/>
                  </a:lnTo>
                  <a:lnTo>
                    <a:pt x="26" y="60"/>
                  </a:lnTo>
                  <a:lnTo>
                    <a:pt x="26" y="61"/>
                  </a:lnTo>
                  <a:lnTo>
                    <a:pt x="28" y="62"/>
                  </a:lnTo>
                  <a:lnTo>
                    <a:pt x="34" y="61"/>
                  </a:lnTo>
                  <a:lnTo>
                    <a:pt x="38" y="60"/>
                  </a:lnTo>
                  <a:lnTo>
                    <a:pt x="42" y="60"/>
                  </a:lnTo>
                  <a:lnTo>
                    <a:pt x="44" y="61"/>
                  </a:lnTo>
                  <a:lnTo>
                    <a:pt x="45" y="61"/>
                  </a:lnTo>
                  <a:lnTo>
                    <a:pt x="46" y="61"/>
                  </a:lnTo>
                  <a:lnTo>
                    <a:pt x="46" y="59"/>
                  </a:lnTo>
                  <a:lnTo>
                    <a:pt x="46" y="57"/>
                  </a:lnTo>
                  <a:lnTo>
                    <a:pt x="46" y="53"/>
                  </a:lnTo>
                  <a:lnTo>
                    <a:pt x="47" y="51"/>
                  </a:lnTo>
                  <a:lnTo>
                    <a:pt x="48" y="50"/>
                  </a:lnTo>
                  <a:lnTo>
                    <a:pt x="45" y="49"/>
                  </a:lnTo>
                  <a:lnTo>
                    <a:pt x="43" y="48"/>
                  </a:lnTo>
                  <a:lnTo>
                    <a:pt x="44" y="46"/>
                  </a:lnTo>
                  <a:lnTo>
                    <a:pt x="44" y="45"/>
                  </a:lnTo>
                  <a:lnTo>
                    <a:pt x="44" y="44"/>
                  </a:lnTo>
                  <a:lnTo>
                    <a:pt x="43" y="44"/>
                  </a:lnTo>
                  <a:lnTo>
                    <a:pt x="41" y="44"/>
                  </a:lnTo>
                  <a:lnTo>
                    <a:pt x="41" y="42"/>
                  </a:lnTo>
                  <a:lnTo>
                    <a:pt x="40" y="42"/>
                  </a:lnTo>
                  <a:lnTo>
                    <a:pt x="40" y="39"/>
                  </a:lnTo>
                  <a:lnTo>
                    <a:pt x="40" y="37"/>
                  </a:lnTo>
                  <a:lnTo>
                    <a:pt x="41" y="34"/>
                  </a:lnTo>
                  <a:lnTo>
                    <a:pt x="41" y="32"/>
                  </a:lnTo>
                  <a:lnTo>
                    <a:pt x="42" y="30"/>
                  </a:lnTo>
                  <a:lnTo>
                    <a:pt x="41" y="29"/>
                  </a:lnTo>
                  <a:lnTo>
                    <a:pt x="36" y="28"/>
                  </a:lnTo>
                  <a:lnTo>
                    <a:pt x="36" y="27"/>
                  </a:lnTo>
                  <a:lnTo>
                    <a:pt x="36" y="26"/>
                  </a:lnTo>
                  <a:lnTo>
                    <a:pt x="37" y="25"/>
                  </a:lnTo>
                  <a:lnTo>
                    <a:pt x="37" y="23"/>
                  </a:lnTo>
                  <a:lnTo>
                    <a:pt x="37" y="22"/>
                  </a:lnTo>
                  <a:lnTo>
                    <a:pt x="37" y="21"/>
                  </a:lnTo>
                  <a:lnTo>
                    <a:pt x="37" y="20"/>
                  </a:lnTo>
                  <a:lnTo>
                    <a:pt x="37" y="19"/>
                  </a:lnTo>
                  <a:lnTo>
                    <a:pt x="37" y="16"/>
                  </a:lnTo>
                  <a:lnTo>
                    <a:pt x="37" y="14"/>
                  </a:lnTo>
                  <a:lnTo>
                    <a:pt x="36" y="12"/>
                  </a:lnTo>
                  <a:lnTo>
                    <a:pt x="36" y="10"/>
                  </a:lnTo>
                  <a:lnTo>
                    <a:pt x="37" y="6"/>
                  </a:lnTo>
                  <a:lnTo>
                    <a:pt x="37" y="5"/>
                  </a:lnTo>
                  <a:lnTo>
                    <a:pt x="37" y="4"/>
                  </a:lnTo>
                  <a:lnTo>
                    <a:pt x="36" y="3"/>
                  </a:lnTo>
                  <a:lnTo>
                    <a:pt x="35" y="2"/>
                  </a:lnTo>
                  <a:lnTo>
                    <a:pt x="33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39" name="Freeform 1046"/>
            <p:cNvSpPr>
              <a:spLocks/>
            </p:cNvSpPr>
            <p:nvPr/>
          </p:nvSpPr>
          <p:spPr bwMode="auto">
            <a:xfrm>
              <a:off x="7001747" y="3262863"/>
              <a:ext cx="391832" cy="400637"/>
            </a:xfrm>
            <a:custGeom>
              <a:avLst/>
              <a:gdLst>
                <a:gd name="T0" fmla="*/ 2147483646 w 89"/>
                <a:gd name="T1" fmla="*/ 2147483646 h 91"/>
                <a:gd name="T2" fmla="*/ 2147483646 w 89"/>
                <a:gd name="T3" fmla="*/ 2147483646 h 91"/>
                <a:gd name="T4" fmla="*/ 2147483646 w 89"/>
                <a:gd name="T5" fmla="*/ 2147483646 h 91"/>
                <a:gd name="T6" fmla="*/ 2147483646 w 89"/>
                <a:gd name="T7" fmla="*/ 2147483646 h 91"/>
                <a:gd name="T8" fmla="*/ 2147483646 w 89"/>
                <a:gd name="T9" fmla="*/ 2147483646 h 91"/>
                <a:gd name="T10" fmla="*/ 2147483646 w 89"/>
                <a:gd name="T11" fmla="*/ 2147483646 h 91"/>
                <a:gd name="T12" fmla="*/ 2147483646 w 89"/>
                <a:gd name="T13" fmla="*/ 2147483646 h 91"/>
                <a:gd name="T14" fmla="*/ 2147483646 w 89"/>
                <a:gd name="T15" fmla="*/ 2147483646 h 91"/>
                <a:gd name="T16" fmla="*/ 2147483646 w 89"/>
                <a:gd name="T17" fmla="*/ 2147483646 h 91"/>
                <a:gd name="T18" fmla="*/ 2147483646 w 89"/>
                <a:gd name="T19" fmla="*/ 2147483646 h 91"/>
                <a:gd name="T20" fmla="*/ 2147483646 w 89"/>
                <a:gd name="T21" fmla="*/ 2147483646 h 91"/>
                <a:gd name="T22" fmla="*/ 2147483646 w 89"/>
                <a:gd name="T23" fmla="*/ 2147483646 h 91"/>
                <a:gd name="T24" fmla="*/ 2147483646 w 89"/>
                <a:gd name="T25" fmla="*/ 2147483646 h 91"/>
                <a:gd name="T26" fmla="*/ 2147483646 w 89"/>
                <a:gd name="T27" fmla="*/ 2147483646 h 91"/>
                <a:gd name="T28" fmla="*/ 2147483646 w 89"/>
                <a:gd name="T29" fmla="*/ 2147483646 h 91"/>
                <a:gd name="T30" fmla="*/ 2147483646 w 89"/>
                <a:gd name="T31" fmla="*/ 2147483646 h 91"/>
                <a:gd name="T32" fmla="*/ 2147483646 w 89"/>
                <a:gd name="T33" fmla="*/ 2147483646 h 91"/>
                <a:gd name="T34" fmla="*/ 2147483646 w 89"/>
                <a:gd name="T35" fmla="*/ 2147483646 h 91"/>
                <a:gd name="T36" fmla="*/ 2147483646 w 89"/>
                <a:gd name="T37" fmla="*/ 2147483646 h 91"/>
                <a:gd name="T38" fmla="*/ 2147483646 w 89"/>
                <a:gd name="T39" fmla="*/ 2147483646 h 91"/>
                <a:gd name="T40" fmla="*/ 2147483646 w 89"/>
                <a:gd name="T41" fmla="*/ 2147483646 h 91"/>
                <a:gd name="T42" fmla="*/ 2147483646 w 89"/>
                <a:gd name="T43" fmla="*/ 2147483646 h 91"/>
                <a:gd name="T44" fmla="*/ 2147483646 w 89"/>
                <a:gd name="T45" fmla="*/ 2147483646 h 91"/>
                <a:gd name="T46" fmla="*/ 2147483646 w 89"/>
                <a:gd name="T47" fmla="*/ 2147483646 h 91"/>
                <a:gd name="T48" fmla="*/ 2147483646 w 89"/>
                <a:gd name="T49" fmla="*/ 2147483646 h 91"/>
                <a:gd name="T50" fmla="*/ 2147483646 w 89"/>
                <a:gd name="T51" fmla="*/ 2147483646 h 91"/>
                <a:gd name="T52" fmla="*/ 2147483646 w 89"/>
                <a:gd name="T53" fmla="*/ 2147483646 h 91"/>
                <a:gd name="T54" fmla="*/ 2147483646 w 89"/>
                <a:gd name="T55" fmla="*/ 2147483646 h 91"/>
                <a:gd name="T56" fmla="*/ 2147483646 w 89"/>
                <a:gd name="T57" fmla="*/ 2147483646 h 91"/>
                <a:gd name="T58" fmla="*/ 2147483646 w 89"/>
                <a:gd name="T59" fmla="*/ 0 h 91"/>
                <a:gd name="T60" fmla="*/ 2147483646 w 89"/>
                <a:gd name="T61" fmla="*/ 2147483646 h 91"/>
                <a:gd name="T62" fmla="*/ 2147483646 w 89"/>
                <a:gd name="T63" fmla="*/ 2147483646 h 91"/>
                <a:gd name="T64" fmla="*/ 2147483646 w 89"/>
                <a:gd name="T65" fmla="*/ 2147483646 h 91"/>
                <a:gd name="T66" fmla="*/ 2147483646 w 89"/>
                <a:gd name="T67" fmla="*/ 2147483646 h 91"/>
                <a:gd name="T68" fmla="*/ 2147483646 w 89"/>
                <a:gd name="T69" fmla="*/ 2147483646 h 91"/>
                <a:gd name="T70" fmla="*/ 2147483646 w 89"/>
                <a:gd name="T71" fmla="*/ 2147483646 h 91"/>
                <a:gd name="T72" fmla="*/ 2147483646 w 89"/>
                <a:gd name="T73" fmla="*/ 2147483646 h 91"/>
                <a:gd name="T74" fmla="*/ 2147483646 w 89"/>
                <a:gd name="T75" fmla="*/ 2147483646 h 91"/>
                <a:gd name="T76" fmla="*/ 2147483646 w 89"/>
                <a:gd name="T77" fmla="*/ 2147483646 h 91"/>
                <a:gd name="T78" fmla="*/ 2147483646 w 89"/>
                <a:gd name="T79" fmla="*/ 2147483646 h 91"/>
                <a:gd name="T80" fmla="*/ 2147483646 w 89"/>
                <a:gd name="T81" fmla="*/ 2147483646 h 91"/>
                <a:gd name="T82" fmla="*/ 2147483646 w 89"/>
                <a:gd name="T83" fmla="*/ 2147483646 h 91"/>
                <a:gd name="T84" fmla="*/ 2147483646 w 89"/>
                <a:gd name="T85" fmla="*/ 2147483646 h 91"/>
                <a:gd name="T86" fmla="*/ 2147483646 w 89"/>
                <a:gd name="T87" fmla="*/ 2147483646 h 91"/>
                <a:gd name="T88" fmla="*/ 2147483646 w 89"/>
                <a:gd name="T89" fmla="*/ 2147483646 h 91"/>
                <a:gd name="T90" fmla="*/ 2147483646 w 89"/>
                <a:gd name="T91" fmla="*/ 2147483646 h 91"/>
                <a:gd name="T92" fmla="*/ 2147483646 w 89"/>
                <a:gd name="T93" fmla="*/ 2147483646 h 91"/>
                <a:gd name="T94" fmla="*/ 2147483646 w 89"/>
                <a:gd name="T95" fmla="*/ 2147483646 h 91"/>
                <a:gd name="T96" fmla="*/ 2147483646 w 89"/>
                <a:gd name="T97" fmla="*/ 2147483646 h 91"/>
                <a:gd name="T98" fmla="*/ 2147483646 w 89"/>
                <a:gd name="T99" fmla="*/ 2147483646 h 91"/>
                <a:gd name="T100" fmla="*/ 2147483646 w 89"/>
                <a:gd name="T101" fmla="*/ 2147483646 h 9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89" h="91">
                  <a:moveTo>
                    <a:pt x="37" y="79"/>
                  </a:moveTo>
                  <a:lnTo>
                    <a:pt x="38" y="79"/>
                  </a:lnTo>
                  <a:lnTo>
                    <a:pt x="38" y="80"/>
                  </a:lnTo>
                  <a:lnTo>
                    <a:pt x="38" y="82"/>
                  </a:lnTo>
                  <a:lnTo>
                    <a:pt x="40" y="83"/>
                  </a:lnTo>
                  <a:lnTo>
                    <a:pt x="42" y="82"/>
                  </a:lnTo>
                  <a:lnTo>
                    <a:pt x="43" y="82"/>
                  </a:lnTo>
                  <a:lnTo>
                    <a:pt x="44" y="82"/>
                  </a:lnTo>
                  <a:lnTo>
                    <a:pt x="44" y="84"/>
                  </a:lnTo>
                  <a:lnTo>
                    <a:pt x="43" y="84"/>
                  </a:lnTo>
                  <a:lnTo>
                    <a:pt x="42" y="87"/>
                  </a:lnTo>
                  <a:lnTo>
                    <a:pt x="42" y="89"/>
                  </a:lnTo>
                  <a:lnTo>
                    <a:pt x="40" y="91"/>
                  </a:lnTo>
                  <a:lnTo>
                    <a:pt x="41" y="91"/>
                  </a:lnTo>
                  <a:lnTo>
                    <a:pt x="42" y="91"/>
                  </a:lnTo>
                  <a:lnTo>
                    <a:pt x="44" y="91"/>
                  </a:lnTo>
                  <a:lnTo>
                    <a:pt x="47" y="90"/>
                  </a:lnTo>
                  <a:lnTo>
                    <a:pt x="51" y="88"/>
                  </a:lnTo>
                  <a:lnTo>
                    <a:pt x="55" y="86"/>
                  </a:lnTo>
                  <a:lnTo>
                    <a:pt x="57" y="85"/>
                  </a:lnTo>
                  <a:lnTo>
                    <a:pt x="58" y="85"/>
                  </a:lnTo>
                  <a:lnTo>
                    <a:pt x="59" y="84"/>
                  </a:lnTo>
                  <a:lnTo>
                    <a:pt x="60" y="84"/>
                  </a:lnTo>
                  <a:lnTo>
                    <a:pt x="62" y="82"/>
                  </a:lnTo>
                  <a:lnTo>
                    <a:pt x="64" y="81"/>
                  </a:lnTo>
                  <a:lnTo>
                    <a:pt x="65" y="81"/>
                  </a:lnTo>
                  <a:lnTo>
                    <a:pt x="67" y="80"/>
                  </a:lnTo>
                  <a:lnTo>
                    <a:pt x="71" y="79"/>
                  </a:lnTo>
                  <a:lnTo>
                    <a:pt x="71" y="77"/>
                  </a:lnTo>
                  <a:lnTo>
                    <a:pt x="71" y="76"/>
                  </a:lnTo>
                  <a:lnTo>
                    <a:pt x="71" y="74"/>
                  </a:lnTo>
                  <a:lnTo>
                    <a:pt x="70" y="73"/>
                  </a:lnTo>
                  <a:lnTo>
                    <a:pt x="69" y="73"/>
                  </a:lnTo>
                  <a:lnTo>
                    <a:pt x="69" y="72"/>
                  </a:lnTo>
                  <a:lnTo>
                    <a:pt x="69" y="71"/>
                  </a:lnTo>
                  <a:lnTo>
                    <a:pt x="70" y="70"/>
                  </a:lnTo>
                  <a:lnTo>
                    <a:pt x="70" y="69"/>
                  </a:lnTo>
                  <a:lnTo>
                    <a:pt x="71" y="69"/>
                  </a:lnTo>
                  <a:lnTo>
                    <a:pt x="73" y="70"/>
                  </a:lnTo>
                  <a:lnTo>
                    <a:pt x="75" y="70"/>
                  </a:lnTo>
                  <a:lnTo>
                    <a:pt x="77" y="69"/>
                  </a:lnTo>
                  <a:lnTo>
                    <a:pt x="81" y="67"/>
                  </a:lnTo>
                  <a:lnTo>
                    <a:pt x="82" y="66"/>
                  </a:lnTo>
                  <a:lnTo>
                    <a:pt x="84" y="66"/>
                  </a:lnTo>
                  <a:lnTo>
                    <a:pt x="86" y="64"/>
                  </a:lnTo>
                  <a:lnTo>
                    <a:pt x="86" y="63"/>
                  </a:lnTo>
                  <a:lnTo>
                    <a:pt x="87" y="62"/>
                  </a:lnTo>
                  <a:lnTo>
                    <a:pt x="87" y="61"/>
                  </a:lnTo>
                  <a:lnTo>
                    <a:pt x="86" y="60"/>
                  </a:lnTo>
                  <a:lnTo>
                    <a:pt x="85" y="59"/>
                  </a:lnTo>
                  <a:lnTo>
                    <a:pt x="85" y="57"/>
                  </a:lnTo>
                  <a:lnTo>
                    <a:pt x="85" y="56"/>
                  </a:lnTo>
                  <a:lnTo>
                    <a:pt x="86" y="55"/>
                  </a:lnTo>
                  <a:lnTo>
                    <a:pt x="87" y="54"/>
                  </a:lnTo>
                  <a:lnTo>
                    <a:pt x="88" y="54"/>
                  </a:lnTo>
                  <a:lnTo>
                    <a:pt x="89" y="54"/>
                  </a:lnTo>
                  <a:lnTo>
                    <a:pt x="88" y="52"/>
                  </a:lnTo>
                  <a:lnTo>
                    <a:pt x="87" y="51"/>
                  </a:lnTo>
                  <a:lnTo>
                    <a:pt x="86" y="48"/>
                  </a:lnTo>
                  <a:lnTo>
                    <a:pt x="82" y="48"/>
                  </a:lnTo>
                  <a:lnTo>
                    <a:pt x="80" y="48"/>
                  </a:lnTo>
                  <a:lnTo>
                    <a:pt x="79" y="48"/>
                  </a:lnTo>
                  <a:lnTo>
                    <a:pt x="79" y="47"/>
                  </a:lnTo>
                  <a:lnTo>
                    <a:pt x="80" y="43"/>
                  </a:lnTo>
                  <a:lnTo>
                    <a:pt x="80" y="42"/>
                  </a:lnTo>
                  <a:lnTo>
                    <a:pt x="78" y="41"/>
                  </a:lnTo>
                  <a:lnTo>
                    <a:pt x="78" y="39"/>
                  </a:lnTo>
                  <a:lnTo>
                    <a:pt x="77" y="39"/>
                  </a:lnTo>
                  <a:lnTo>
                    <a:pt x="76" y="38"/>
                  </a:lnTo>
                  <a:lnTo>
                    <a:pt x="75" y="37"/>
                  </a:lnTo>
                  <a:lnTo>
                    <a:pt x="74" y="36"/>
                  </a:lnTo>
                  <a:lnTo>
                    <a:pt x="73" y="36"/>
                  </a:lnTo>
                  <a:lnTo>
                    <a:pt x="72" y="36"/>
                  </a:lnTo>
                  <a:lnTo>
                    <a:pt x="71" y="34"/>
                  </a:lnTo>
                  <a:lnTo>
                    <a:pt x="70" y="33"/>
                  </a:lnTo>
                  <a:lnTo>
                    <a:pt x="70" y="32"/>
                  </a:lnTo>
                  <a:lnTo>
                    <a:pt x="70" y="31"/>
                  </a:lnTo>
                  <a:lnTo>
                    <a:pt x="68" y="30"/>
                  </a:lnTo>
                  <a:lnTo>
                    <a:pt x="66" y="29"/>
                  </a:lnTo>
                  <a:lnTo>
                    <a:pt x="65" y="29"/>
                  </a:lnTo>
                  <a:lnTo>
                    <a:pt x="64" y="28"/>
                  </a:lnTo>
                  <a:lnTo>
                    <a:pt x="63" y="27"/>
                  </a:lnTo>
                  <a:lnTo>
                    <a:pt x="61" y="26"/>
                  </a:lnTo>
                  <a:lnTo>
                    <a:pt x="60" y="26"/>
                  </a:lnTo>
                  <a:lnTo>
                    <a:pt x="59" y="26"/>
                  </a:lnTo>
                  <a:lnTo>
                    <a:pt x="56" y="26"/>
                  </a:lnTo>
                  <a:lnTo>
                    <a:pt x="55" y="25"/>
                  </a:lnTo>
                  <a:lnTo>
                    <a:pt x="54" y="25"/>
                  </a:lnTo>
                  <a:lnTo>
                    <a:pt x="53" y="24"/>
                  </a:lnTo>
                  <a:lnTo>
                    <a:pt x="52" y="23"/>
                  </a:lnTo>
                  <a:lnTo>
                    <a:pt x="51" y="23"/>
                  </a:lnTo>
                  <a:lnTo>
                    <a:pt x="49" y="22"/>
                  </a:lnTo>
                  <a:lnTo>
                    <a:pt x="48" y="21"/>
                  </a:lnTo>
                  <a:lnTo>
                    <a:pt x="47" y="20"/>
                  </a:lnTo>
                  <a:lnTo>
                    <a:pt x="45" y="18"/>
                  </a:lnTo>
                  <a:lnTo>
                    <a:pt x="43" y="17"/>
                  </a:lnTo>
                  <a:lnTo>
                    <a:pt x="39" y="16"/>
                  </a:lnTo>
                  <a:lnTo>
                    <a:pt x="37" y="15"/>
                  </a:lnTo>
                  <a:lnTo>
                    <a:pt x="36" y="14"/>
                  </a:lnTo>
                  <a:lnTo>
                    <a:pt x="36" y="13"/>
                  </a:lnTo>
                  <a:lnTo>
                    <a:pt x="37" y="10"/>
                  </a:lnTo>
                  <a:lnTo>
                    <a:pt x="37" y="9"/>
                  </a:lnTo>
                  <a:lnTo>
                    <a:pt x="36" y="8"/>
                  </a:lnTo>
                  <a:lnTo>
                    <a:pt x="36" y="6"/>
                  </a:lnTo>
                  <a:lnTo>
                    <a:pt x="35" y="5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1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8" y="2"/>
                  </a:lnTo>
                  <a:lnTo>
                    <a:pt x="28" y="3"/>
                  </a:lnTo>
                  <a:lnTo>
                    <a:pt x="30" y="5"/>
                  </a:lnTo>
                  <a:lnTo>
                    <a:pt x="30" y="6"/>
                  </a:lnTo>
                  <a:lnTo>
                    <a:pt x="31" y="6"/>
                  </a:lnTo>
                  <a:lnTo>
                    <a:pt x="31" y="7"/>
                  </a:lnTo>
                  <a:lnTo>
                    <a:pt x="31" y="8"/>
                  </a:lnTo>
                  <a:lnTo>
                    <a:pt x="31" y="10"/>
                  </a:lnTo>
                  <a:lnTo>
                    <a:pt x="31" y="11"/>
                  </a:lnTo>
                  <a:lnTo>
                    <a:pt x="31" y="12"/>
                  </a:lnTo>
                  <a:lnTo>
                    <a:pt x="31" y="13"/>
                  </a:lnTo>
                  <a:lnTo>
                    <a:pt x="31" y="14"/>
                  </a:lnTo>
                  <a:lnTo>
                    <a:pt x="31" y="15"/>
                  </a:lnTo>
                  <a:lnTo>
                    <a:pt x="30" y="17"/>
                  </a:lnTo>
                  <a:lnTo>
                    <a:pt x="29" y="19"/>
                  </a:lnTo>
                  <a:lnTo>
                    <a:pt x="28" y="19"/>
                  </a:lnTo>
                  <a:lnTo>
                    <a:pt x="28" y="21"/>
                  </a:lnTo>
                  <a:lnTo>
                    <a:pt x="28" y="24"/>
                  </a:lnTo>
                  <a:lnTo>
                    <a:pt x="28" y="25"/>
                  </a:lnTo>
                  <a:lnTo>
                    <a:pt x="31" y="29"/>
                  </a:lnTo>
                  <a:lnTo>
                    <a:pt x="32" y="31"/>
                  </a:lnTo>
                  <a:lnTo>
                    <a:pt x="32" y="32"/>
                  </a:lnTo>
                  <a:lnTo>
                    <a:pt x="32" y="34"/>
                  </a:lnTo>
                  <a:lnTo>
                    <a:pt x="33" y="34"/>
                  </a:lnTo>
                  <a:lnTo>
                    <a:pt x="34" y="36"/>
                  </a:lnTo>
                  <a:lnTo>
                    <a:pt x="35" y="37"/>
                  </a:lnTo>
                  <a:lnTo>
                    <a:pt x="35" y="40"/>
                  </a:lnTo>
                  <a:lnTo>
                    <a:pt x="34" y="42"/>
                  </a:lnTo>
                  <a:lnTo>
                    <a:pt x="33" y="42"/>
                  </a:lnTo>
                  <a:lnTo>
                    <a:pt x="32" y="41"/>
                  </a:lnTo>
                  <a:lnTo>
                    <a:pt x="31" y="41"/>
                  </a:lnTo>
                  <a:lnTo>
                    <a:pt x="28" y="40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5" y="39"/>
                  </a:lnTo>
                  <a:lnTo>
                    <a:pt x="24" y="40"/>
                  </a:lnTo>
                  <a:lnTo>
                    <a:pt x="23" y="40"/>
                  </a:lnTo>
                  <a:lnTo>
                    <a:pt x="23" y="41"/>
                  </a:lnTo>
                  <a:lnTo>
                    <a:pt x="23" y="43"/>
                  </a:lnTo>
                  <a:lnTo>
                    <a:pt x="23" y="44"/>
                  </a:lnTo>
                  <a:lnTo>
                    <a:pt x="23" y="45"/>
                  </a:lnTo>
                  <a:lnTo>
                    <a:pt x="23" y="46"/>
                  </a:lnTo>
                  <a:lnTo>
                    <a:pt x="22" y="47"/>
                  </a:lnTo>
                  <a:lnTo>
                    <a:pt x="22" y="48"/>
                  </a:lnTo>
                  <a:lnTo>
                    <a:pt x="21" y="49"/>
                  </a:lnTo>
                  <a:lnTo>
                    <a:pt x="17" y="49"/>
                  </a:lnTo>
                  <a:lnTo>
                    <a:pt x="14" y="49"/>
                  </a:lnTo>
                  <a:lnTo>
                    <a:pt x="13" y="49"/>
                  </a:lnTo>
                  <a:lnTo>
                    <a:pt x="13" y="50"/>
                  </a:lnTo>
                  <a:lnTo>
                    <a:pt x="11" y="52"/>
                  </a:lnTo>
                  <a:lnTo>
                    <a:pt x="7" y="54"/>
                  </a:lnTo>
                  <a:lnTo>
                    <a:pt x="6" y="55"/>
                  </a:lnTo>
                  <a:lnTo>
                    <a:pt x="5" y="56"/>
                  </a:lnTo>
                  <a:lnTo>
                    <a:pt x="5" y="59"/>
                  </a:lnTo>
                  <a:lnTo>
                    <a:pt x="5" y="60"/>
                  </a:lnTo>
                  <a:lnTo>
                    <a:pt x="5" y="62"/>
                  </a:lnTo>
                  <a:lnTo>
                    <a:pt x="4" y="64"/>
                  </a:lnTo>
                  <a:lnTo>
                    <a:pt x="4" y="65"/>
                  </a:lnTo>
                  <a:lnTo>
                    <a:pt x="3" y="65"/>
                  </a:lnTo>
                  <a:lnTo>
                    <a:pt x="2" y="67"/>
                  </a:lnTo>
                  <a:lnTo>
                    <a:pt x="1" y="68"/>
                  </a:lnTo>
                  <a:lnTo>
                    <a:pt x="0" y="69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6" y="70"/>
                  </a:lnTo>
                  <a:lnTo>
                    <a:pt x="8" y="71"/>
                  </a:lnTo>
                  <a:lnTo>
                    <a:pt x="9" y="72"/>
                  </a:lnTo>
                  <a:lnTo>
                    <a:pt x="12" y="75"/>
                  </a:lnTo>
                  <a:lnTo>
                    <a:pt x="18" y="76"/>
                  </a:lnTo>
                  <a:lnTo>
                    <a:pt x="22" y="77"/>
                  </a:lnTo>
                  <a:lnTo>
                    <a:pt x="24" y="77"/>
                  </a:lnTo>
                  <a:lnTo>
                    <a:pt x="29" y="78"/>
                  </a:lnTo>
                  <a:lnTo>
                    <a:pt x="36" y="78"/>
                  </a:lnTo>
                  <a:lnTo>
                    <a:pt x="37" y="7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40" name="Freeform 1048"/>
            <p:cNvSpPr>
              <a:spLocks/>
            </p:cNvSpPr>
            <p:nvPr/>
          </p:nvSpPr>
          <p:spPr bwMode="auto">
            <a:xfrm>
              <a:off x="6860863" y="3562240"/>
              <a:ext cx="427053" cy="444663"/>
            </a:xfrm>
            <a:custGeom>
              <a:avLst/>
              <a:gdLst>
                <a:gd name="T0" fmla="*/ 2147483646 w 97"/>
                <a:gd name="T1" fmla="*/ 2147483646 h 101"/>
                <a:gd name="T2" fmla="*/ 2147483646 w 97"/>
                <a:gd name="T3" fmla="*/ 2147483646 h 101"/>
                <a:gd name="T4" fmla="*/ 2147483646 w 97"/>
                <a:gd name="T5" fmla="*/ 2147483646 h 101"/>
                <a:gd name="T6" fmla="*/ 2147483646 w 97"/>
                <a:gd name="T7" fmla="*/ 2147483646 h 101"/>
                <a:gd name="T8" fmla="*/ 2147483646 w 97"/>
                <a:gd name="T9" fmla="*/ 2147483646 h 101"/>
                <a:gd name="T10" fmla="*/ 2147483646 w 97"/>
                <a:gd name="T11" fmla="*/ 2147483646 h 101"/>
                <a:gd name="T12" fmla="*/ 2147483646 w 97"/>
                <a:gd name="T13" fmla="*/ 2147483646 h 101"/>
                <a:gd name="T14" fmla="*/ 2147483646 w 97"/>
                <a:gd name="T15" fmla="*/ 2147483646 h 101"/>
                <a:gd name="T16" fmla="*/ 2147483646 w 97"/>
                <a:gd name="T17" fmla="*/ 2147483646 h 101"/>
                <a:gd name="T18" fmla="*/ 2147483646 w 97"/>
                <a:gd name="T19" fmla="*/ 2147483646 h 101"/>
                <a:gd name="T20" fmla="*/ 2147483646 w 97"/>
                <a:gd name="T21" fmla="*/ 2147483646 h 101"/>
                <a:gd name="T22" fmla="*/ 2147483646 w 97"/>
                <a:gd name="T23" fmla="*/ 2147483646 h 101"/>
                <a:gd name="T24" fmla="*/ 2147483646 w 97"/>
                <a:gd name="T25" fmla="*/ 2147483646 h 101"/>
                <a:gd name="T26" fmla="*/ 2147483646 w 97"/>
                <a:gd name="T27" fmla="*/ 2147483646 h 101"/>
                <a:gd name="T28" fmla="*/ 2147483646 w 97"/>
                <a:gd name="T29" fmla="*/ 2147483646 h 101"/>
                <a:gd name="T30" fmla="*/ 2147483646 w 97"/>
                <a:gd name="T31" fmla="*/ 2147483646 h 101"/>
                <a:gd name="T32" fmla="*/ 2147483646 w 97"/>
                <a:gd name="T33" fmla="*/ 2147483646 h 101"/>
                <a:gd name="T34" fmla="*/ 2147483646 w 97"/>
                <a:gd name="T35" fmla="*/ 2147483646 h 101"/>
                <a:gd name="T36" fmla="*/ 2147483646 w 97"/>
                <a:gd name="T37" fmla="*/ 0 h 101"/>
                <a:gd name="T38" fmla="*/ 2147483646 w 97"/>
                <a:gd name="T39" fmla="*/ 2147483646 h 101"/>
                <a:gd name="T40" fmla="*/ 2147483646 w 97"/>
                <a:gd name="T41" fmla="*/ 2147483646 h 101"/>
                <a:gd name="T42" fmla="*/ 2147483646 w 97"/>
                <a:gd name="T43" fmla="*/ 2147483646 h 101"/>
                <a:gd name="T44" fmla="*/ 2147483646 w 97"/>
                <a:gd name="T45" fmla="*/ 2147483646 h 101"/>
                <a:gd name="T46" fmla="*/ 2147483646 w 97"/>
                <a:gd name="T47" fmla="*/ 2147483646 h 101"/>
                <a:gd name="T48" fmla="*/ 2147483646 w 97"/>
                <a:gd name="T49" fmla="*/ 2147483646 h 101"/>
                <a:gd name="T50" fmla="*/ 2147483646 w 97"/>
                <a:gd name="T51" fmla="*/ 2147483646 h 101"/>
                <a:gd name="T52" fmla="*/ 2147483646 w 97"/>
                <a:gd name="T53" fmla="*/ 2147483646 h 101"/>
                <a:gd name="T54" fmla="*/ 2147483646 w 97"/>
                <a:gd name="T55" fmla="*/ 2147483646 h 101"/>
                <a:gd name="T56" fmla="*/ 2147483646 w 97"/>
                <a:gd name="T57" fmla="*/ 2147483646 h 101"/>
                <a:gd name="T58" fmla="*/ 0 w 97"/>
                <a:gd name="T59" fmla="*/ 2147483646 h 101"/>
                <a:gd name="T60" fmla="*/ 2147483646 w 97"/>
                <a:gd name="T61" fmla="*/ 2147483646 h 101"/>
                <a:gd name="T62" fmla="*/ 2147483646 w 97"/>
                <a:gd name="T63" fmla="*/ 2147483646 h 101"/>
                <a:gd name="T64" fmla="*/ 2147483646 w 97"/>
                <a:gd name="T65" fmla="*/ 2147483646 h 101"/>
                <a:gd name="T66" fmla="*/ 2147483646 w 97"/>
                <a:gd name="T67" fmla="*/ 2147483646 h 101"/>
                <a:gd name="T68" fmla="*/ 2147483646 w 97"/>
                <a:gd name="T69" fmla="*/ 2147483646 h 101"/>
                <a:gd name="T70" fmla="*/ 2147483646 w 97"/>
                <a:gd name="T71" fmla="*/ 2147483646 h 101"/>
                <a:gd name="T72" fmla="*/ 2147483646 w 97"/>
                <a:gd name="T73" fmla="*/ 2147483646 h 101"/>
                <a:gd name="T74" fmla="*/ 2147483646 w 97"/>
                <a:gd name="T75" fmla="*/ 2147483646 h 101"/>
                <a:gd name="T76" fmla="*/ 2147483646 w 97"/>
                <a:gd name="T77" fmla="*/ 2147483646 h 101"/>
                <a:gd name="T78" fmla="*/ 2147483646 w 97"/>
                <a:gd name="T79" fmla="*/ 2147483646 h 101"/>
                <a:gd name="T80" fmla="*/ 2147483646 w 97"/>
                <a:gd name="T81" fmla="*/ 2147483646 h 101"/>
                <a:gd name="T82" fmla="*/ 2147483646 w 97"/>
                <a:gd name="T83" fmla="*/ 2147483646 h 101"/>
                <a:gd name="T84" fmla="*/ 2147483646 w 97"/>
                <a:gd name="T85" fmla="*/ 2147483646 h 101"/>
                <a:gd name="T86" fmla="*/ 2147483646 w 97"/>
                <a:gd name="T87" fmla="*/ 2147483646 h 101"/>
                <a:gd name="T88" fmla="*/ 2147483646 w 97"/>
                <a:gd name="T89" fmla="*/ 2147483646 h 101"/>
                <a:gd name="T90" fmla="*/ 2147483646 w 97"/>
                <a:gd name="T91" fmla="*/ 2147483646 h 101"/>
                <a:gd name="T92" fmla="*/ 2147483646 w 97"/>
                <a:gd name="T93" fmla="*/ 2147483646 h 101"/>
                <a:gd name="T94" fmla="*/ 2147483646 w 97"/>
                <a:gd name="T95" fmla="*/ 2147483646 h 101"/>
                <a:gd name="T96" fmla="*/ 2147483646 w 97"/>
                <a:gd name="T97" fmla="*/ 2147483646 h 101"/>
                <a:gd name="T98" fmla="*/ 2147483646 w 97"/>
                <a:gd name="T99" fmla="*/ 2147483646 h 101"/>
                <a:gd name="T100" fmla="*/ 2147483646 w 97"/>
                <a:gd name="T101" fmla="*/ 2147483646 h 101"/>
                <a:gd name="T102" fmla="*/ 2147483646 w 97"/>
                <a:gd name="T103" fmla="*/ 2147483646 h 101"/>
                <a:gd name="T104" fmla="*/ 2147483646 w 97"/>
                <a:gd name="T105" fmla="*/ 2147483646 h 101"/>
                <a:gd name="T106" fmla="*/ 2147483646 w 97"/>
                <a:gd name="T107" fmla="*/ 2147483646 h 101"/>
                <a:gd name="T108" fmla="*/ 2147483646 w 97"/>
                <a:gd name="T109" fmla="*/ 2147483646 h 10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97" h="101">
                  <a:moveTo>
                    <a:pt x="96" y="71"/>
                  </a:moveTo>
                  <a:lnTo>
                    <a:pt x="96" y="71"/>
                  </a:lnTo>
                  <a:lnTo>
                    <a:pt x="97" y="70"/>
                  </a:lnTo>
                  <a:lnTo>
                    <a:pt x="96" y="68"/>
                  </a:lnTo>
                  <a:lnTo>
                    <a:pt x="94" y="66"/>
                  </a:lnTo>
                  <a:lnTo>
                    <a:pt x="92" y="66"/>
                  </a:lnTo>
                  <a:lnTo>
                    <a:pt x="91" y="66"/>
                  </a:lnTo>
                  <a:lnTo>
                    <a:pt x="89" y="66"/>
                  </a:lnTo>
                  <a:lnTo>
                    <a:pt x="87" y="65"/>
                  </a:lnTo>
                  <a:lnTo>
                    <a:pt x="84" y="64"/>
                  </a:lnTo>
                  <a:lnTo>
                    <a:pt x="83" y="64"/>
                  </a:lnTo>
                  <a:lnTo>
                    <a:pt x="82" y="63"/>
                  </a:lnTo>
                  <a:lnTo>
                    <a:pt x="81" y="63"/>
                  </a:lnTo>
                  <a:lnTo>
                    <a:pt x="81" y="62"/>
                  </a:lnTo>
                  <a:lnTo>
                    <a:pt x="80" y="61"/>
                  </a:lnTo>
                  <a:lnTo>
                    <a:pt x="79" y="59"/>
                  </a:lnTo>
                  <a:lnTo>
                    <a:pt x="77" y="57"/>
                  </a:lnTo>
                  <a:lnTo>
                    <a:pt x="76" y="57"/>
                  </a:lnTo>
                  <a:lnTo>
                    <a:pt x="74" y="55"/>
                  </a:lnTo>
                  <a:lnTo>
                    <a:pt x="74" y="54"/>
                  </a:lnTo>
                  <a:lnTo>
                    <a:pt x="73" y="52"/>
                  </a:lnTo>
                  <a:lnTo>
                    <a:pt x="73" y="51"/>
                  </a:lnTo>
                  <a:lnTo>
                    <a:pt x="72" y="50"/>
                  </a:lnTo>
                  <a:lnTo>
                    <a:pt x="71" y="48"/>
                  </a:lnTo>
                  <a:lnTo>
                    <a:pt x="71" y="47"/>
                  </a:lnTo>
                  <a:lnTo>
                    <a:pt x="71" y="46"/>
                  </a:lnTo>
                  <a:lnTo>
                    <a:pt x="71" y="44"/>
                  </a:lnTo>
                  <a:lnTo>
                    <a:pt x="72" y="42"/>
                  </a:lnTo>
                  <a:lnTo>
                    <a:pt x="72" y="40"/>
                  </a:lnTo>
                  <a:lnTo>
                    <a:pt x="73" y="37"/>
                  </a:lnTo>
                  <a:lnTo>
                    <a:pt x="73" y="31"/>
                  </a:lnTo>
                  <a:lnTo>
                    <a:pt x="73" y="30"/>
                  </a:lnTo>
                  <a:lnTo>
                    <a:pt x="73" y="29"/>
                  </a:lnTo>
                  <a:lnTo>
                    <a:pt x="72" y="27"/>
                  </a:lnTo>
                  <a:lnTo>
                    <a:pt x="72" y="25"/>
                  </a:lnTo>
                  <a:lnTo>
                    <a:pt x="73" y="24"/>
                  </a:lnTo>
                  <a:lnTo>
                    <a:pt x="73" y="23"/>
                  </a:lnTo>
                  <a:lnTo>
                    <a:pt x="74" y="21"/>
                  </a:lnTo>
                  <a:lnTo>
                    <a:pt x="75" y="19"/>
                  </a:lnTo>
                  <a:lnTo>
                    <a:pt x="76" y="16"/>
                  </a:lnTo>
                  <a:lnTo>
                    <a:pt x="76" y="15"/>
                  </a:lnTo>
                  <a:lnTo>
                    <a:pt x="76" y="14"/>
                  </a:lnTo>
                  <a:lnTo>
                    <a:pt x="75" y="13"/>
                  </a:lnTo>
                  <a:lnTo>
                    <a:pt x="72" y="14"/>
                  </a:lnTo>
                  <a:lnTo>
                    <a:pt x="71" y="14"/>
                  </a:lnTo>
                  <a:lnTo>
                    <a:pt x="70" y="13"/>
                  </a:lnTo>
                  <a:lnTo>
                    <a:pt x="71" y="12"/>
                  </a:lnTo>
                  <a:lnTo>
                    <a:pt x="70" y="11"/>
                  </a:lnTo>
                  <a:lnTo>
                    <a:pt x="69" y="10"/>
                  </a:lnTo>
                  <a:lnTo>
                    <a:pt x="62" y="9"/>
                  </a:lnTo>
                  <a:lnTo>
                    <a:pt x="56" y="9"/>
                  </a:lnTo>
                  <a:lnTo>
                    <a:pt x="54" y="8"/>
                  </a:lnTo>
                  <a:lnTo>
                    <a:pt x="50" y="8"/>
                  </a:lnTo>
                  <a:lnTo>
                    <a:pt x="45" y="6"/>
                  </a:lnTo>
                  <a:lnTo>
                    <a:pt x="42" y="4"/>
                  </a:lnTo>
                  <a:lnTo>
                    <a:pt x="41" y="3"/>
                  </a:lnTo>
                  <a:lnTo>
                    <a:pt x="39" y="2"/>
                  </a:lnTo>
                  <a:lnTo>
                    <a:pt x="37" y="2"/>
                  </a:lnTo>
                  <a:lnTo>
                    <a:pt x="35" y="2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1"/>
                  </a:lnTo>
                  <a:lnTo>
                    <a:pt x="25" y="2"/>
                  </a:lnTo>
                  <a:lnTo>
                    <a:pt x="25" y="4"/>
                  </a:lnTo>
                  <a:lnTo>
                    <a:pt x="24" y="7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18" y="11"/>
                  </a:lnTo>
                  <a:lnTo>
                    <a:pt x="15" y="13"/>
                  </a:lnTo>
                  <a:lnTo>
                    <a:pt x="13" y="15"/>
                  </a:lnTo>
                  <a:lnTo>
                    <a:pt x="11" y="18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11" y="21"/>
                  </a:lnTo>
                  <a:lnTo>
                    <a:pt x="10" y="22"/>
                  </a:lnTo>
                  <a:lnTo>
                    <a:pt x="10" y="23"/>
                  </a:lnTo>
                  <a:lnTo>
                    <a:pt x="9" y="24"/>
                  </a:lnTo>
                  <a:lnTo>
                    <a:pt x="9" y="25"/>
                  </a:lnTo>
                  <a:lnTo>
                    <a:pt x="9" y="26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9" y="31"/>
                  </a:lnTo>
                  <a:lnTo>
                    <a:pt x="9" y="32"/>
                  </a:lnTo>
                  <a:lnTo>
                    <a:pt x="9" y="33"/>
                  </a:lnTo>
                  <a:lnTo>
                    <a:pt x="9" y="34"/>
                  </a:lnTo>
                  <a:lnTo>
                    <a:pt x="10" y="35"/>
                  </a:lnTo>
                  <a:lnTo>
                    <a:pt x="14" y="35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4" y="38"/>
                  </a:lnTo>
                  <a:lnTo>
                    <a:pt x="12" y="40"/>
                  </a:lnTo>
                  <a:lnTo>
                    <a:pt x="12" y="42"/>
                  </a:lnTo>
                  <a:lnTo>
                    <a:pt x="10" y="43"/>
                  </a:lnTo>
                  <a:lnTo>
                    <a:pt x="8" y="43"/>
                  </a:lnTo>
                  <a:lnTo>
                    <a:pt x="4" y="43"/>
                  </a:lnTo>
                  <a:lnTo>
                    <a:pt x="1" y="44"/>
                  </a:lnTo>
                  <a:lnTo>
                    <a:pt x="0" y="44"/>
                  </a:lnTo>
                  <a:lnTo>
                    <a:pt x="0" y="45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1" y="47"/>
                  </a:lnTo>
                  <a:lnTo>
                    <a:pt x="2" y="47"/>
                  </a:lnTo>
                  <a:lnTo>
                    <a:pt x="3" y="48"/>
                  </a:lnTo>
                  <a:lnTo>
                    <a:pt x="4" y="48"/>
                  </a:lnTo>
                  <a:lnTo>
                    <a:pt x="6" y="50"/>
                  </a:lnTo>
                  <a:lnTo>
                    <a:pt x="8" y="49"/>
                  </a:lnTo>
                  <a:lnTo>
                    <a:pt x="10" y="50"/>
                  </a:lnTo>
                  <a:lnTo>
                    <a:pt x="11" y="51"/>
                  </a:lnTo>
                  <a:lnTo>
                    <a:pt x="11" y="53"/>
                  </a:lnTo>
                  <a:lnTo>
                    <a:pt x="9" y="55"/>
                  </a:lnTo>
                  <a:lnTo>
                    <a:pt x="8" y="56"/>
                  </a:lnTo>
                  <a:lnTo>
                    <a:pt x="8" y="58"/>
                  </a:lnTo>
                  <a:lnTo>
                    <a:pt x="7" y="59"/>
                  </a:lnTo>
                  <a:lnTo>
                    <a:pt x="7" y="61"/>
                  </a:lnTo>
                  <a:lnTo>
                    <a:pt x="7" y="62"/>
                  </a:lnTo>
                  <a:lnTo>
                    <a:pt x="8" y="63"/>
                  </a:lnTo>
                  <a:lnTo>
                    <a:pt x="10" y="64"/>
                  </a:lnTo>
                  <a:lnTo>
                    <a:pt x="12" y="66"/>
                  </a:lnTo>
                  <a:lnTo>
                    <a:pt x="13" y="68"/>
                  </a:lnTo>
                  <a:lnTo>
                    <a:pt x="14" y="69"/>
                  </a:lnTo>
                  <a:lnTo>
                    <a:pt x="15" y="70"/>
                  </a:lnTo>
                  <a:lnTo>
                    <a:pt x="15" y="72"/>
                  </a:lnTo>
                  <a:lnTo>
                    <a:pt x="15" y="73"/>
                  </a:lnTo>
                  <a:lnTo>
                    <a:pt x="15" y="74"/>
                  </a:lnTo>
                  <a:lnTo>
                    <a:pt x="16" y="75"/>
                  </a:lnTo>
                  <a:lnTo>
                    <a:pt x="17" y="76"/>
                  </a:lnTo>
                  <a:lnTo>
                    <a:pt x="18" y="76"/>
                  </a:lnTo>
                  <a:lnTo>
                    <a:pt x="19" y="77"/>
                  </a:lnTo>
                  <a:lnTo>
                    <a:pt x="21" y="77"/>
                  </a:lnTo>
                  <a:lnTo>
                    <a:pt x="26" y="77"/>
                  </a:lnTo>
                  <a:lnTo>
                    <a:pt x="27" y="78"/>
                  </a:lnTo>
                  <a:lnTo>
                    <a:pt x="28" y="78"/>
                  </a:lnTo>
                  <a:lnTo>
                    <a:pt x="28" y="79"/>
                  </a:lnTo>
                  <a:lnTo>
                    <a:pt x="27" y="80"/>
                  </a:lnTo>
                  <a:lnTo>
                    <a:pt x="25" y="81"/>
                  </a:lnTo>
                  <a:lnTo>
                    <a:pt x="27" y="83"/>
                  </a:lnTo>
                  <a:lnTo>
                    <a:pt x="27" y="84"/>
                  </a:lnTo>
                  <a:lnTo>
                    <a:pt x="29" y="86"/>
                  </a:lnTo>
                  <a:lnTo>
                    <a:pt x="31" y="87"/>
                  </a:lnTo>
                  <a:lnTo>
                    <a:pt x="32" y="87"/>
                  </a:lnTo>
                  <a:lnTo>
                    <a:pt x="33" y="86"/>
                  </a:lnTo>
                  <a:lnTo>
                    <a:pt x="34" y="85"/>
                  </a:lnTo>
                  <a:lnTo>
                    <a:pt x="34" y="84"/>
                  </a:lnTo>
                  <a:lnTo>
                    <a:pt x="34" y="82"/>
                  </a:lnTo>
                  <a:lnTo>
                    <a:pt x="35" y="81"/>
                  </a:lnTo>
                  <a:lnTo>
                    <a:pt x="36" y="81"/>
                  </a:lnTo>
                  <a:lnTo>
                    <a:pt x="37" y="82"/>
                  </a:lnTo>
                  <a:lnTo>
                    <a:pt x="37" y="84"/>
                  </a:lnTo>
                  <a:lnTo>
                    <a:pt x="37" y="86"/>
                  </a:lnTo>
                  <a:lnTo>
                    <a:pt x="37" y="89"/>
                  </a:lnTo>
                  <a:lnTo>
                    <a:pt x="38" y="91"/>
                  </a:lnTo>
                  <a:lnTo>
                    <a:pt x="39" y="91"/>
                  </a:lnTo>
                  <a:lnTo>
                    <a:pt x="41" y="91"/>
                  </a:lnTo>
                  <a:lnTo>
                    <a:pt x="45" y="93"/>
                  </a:lnTo>
                  <a:lnTo>
                    <a:pt x="46" y="93"/>
                  </a:lnTo>
                  <a:lnTo>
                    <a:pt x="46" y="95"/>
                  </a:lnTo>
                  <a:lnTo>
                    <a:pt x="46" y="96"/>
                  </a:lnTo>
                  <a:lnTo>
                    <a:pt x="45" y="99"/>
                  </a:lnTo>
                  <a:lnTo>
                    <a:pt x="45" y="101"/>
                  </a:lnTo>
                  <a:lnTo>
                    <a:pt x="48" y="101"/>
                  </a:lnTo>
                  <a:lnTo>
                    <a:pt x="49" y="101"/>
                  </a:lnTo>
                  <a:lnTo>
                    <a:pt x="51" y="98"/>
                  </a:lnTo>
                  <a:lnTo>
                    <a:pt x="53" y="96"/>
                  </a:lnTo>
                  <a:lnTo>
                    <a:pt x="55" y="93"/>
                  </a:lnTo>
                  <a:lnTo>
                    <a:pt x="55" y="91"/>
                  </a:lnTo>
                  <a:lnTo>
                    <a:pt x="56" y="91"/>
                  </a:lnTo>
                  <a:lnTo>
                    <a:pt x="56" y="90"/>
                  </a:lnTo>
                  <a:lnTo>
                    <a:pt x="60" y="88"/>
                  </a:lnTo>
                  <a:lnTo>
                    <a:pt x="63" y="87"/>
                  </a:lnTo>
                  <a:lnTo>
                    <a:pt x="64" y="87"/>
                  </a:lnTo>
                  <a:lnTo>
                    <a:pt x="64" y="86"/>
                  </a:lnTo>
                  <a:lnTo>
                    <a:pt x="65" y="86"/>
                  </a:lnTo>
                  <a:lnTo>
                    <a:pt x="64" y="84"/>
                  </a:lnTo>
                  <a:lnTo>
                    <a:pt x="64" y="83"/>
                  </a:lnTo>
                  <a:lnTo>
                    <a:pt x="65" y="82"/>
                  </a:lnTo>
                  <a:lnTo>
                    <a:pt x="66" y="81"/>
                  </a:lnTo>
                  <a:lnTo>
                    <a:pt x="67" y="80"/>
                  </a:lnTo>
                  <a:lnTo>
                    <a:pt x="69" y="78"/>
                  </a:lnTo>
                  <a:lnTo>
                    <a:pt x="71" y="75"/>
                  </a:lnTo>
                  <a:lnTo>
                    <a:pt x="75" y="73"/>
                  </a:lnTo>
                  <a:lnTo>
                    <a:pt x="76" y="72"/>
                  </a:lnTo>
                  <a:lnTo>
                    <a:pt x="78" y="72"/>
                  </a:lnTo>
                  <a:lnTo>
                    <a:pt x="81" y="73"/>
                  </a:lnTo>
                  <a:lnTo>
                    <a:pt x="84" y="73"/>
                  </a:lnTo>
                  <a:lnTo>
                    <a:pt x="91" y="74"/>
                  </a:lnTo>
                  <a:lnTo>
                    <a:pt x="93" y="74"/>
                  </a:lnTo>
                  <a:lnTo>
                    <a:pt x="95" y="73"/>
                  </a:lnTo>
                  <a:lnTo>
                    <a:pt x="96" y="72"/>
                  </a:lnTo>
                  <a:lnTo>
                    <a:pt x="96" y="7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41" name="Freeform 1049"/>
            <p:cNvSpPr>
              <a:spLocks/>
            </p:cNvSpPr>
            <p:nvPr/>
          </p:nvSpPr>
          <p:spPr bwMode="auto">
            <a:xfrm>
              <a:off x="7072189" y="3830799"/>
              <a:ext cx="462274" cy="294975"/>
            </a:xfrm>
            <a:custGeom>
              <a:avLst/>
              <a:gdLst>
                <a:gd name="T0" fmla="*/ 2147483646 w 105"/>
                <a:gd name="T1" fmla="*/ 2147483646 h 67"/>
                <a:gd name="T2" fmla="*/ 2147483646 w 105"/>
                <a:gd name="T3" fmla="*/ 2147483646 h 67"/>
                <a:gd name="T4" fmla="*/ 2147483646 w 105"/>
                <a:gd name="T5" fmla="*/ 2147483646 h 67"/>
                <a:gd name="T6" fmla="*/ 2147483646 w 105"/>
                <a:gd name="T7" fmla="*/ 2147483646 h 67"/>
                <a:gd name="T8" fmla="*/ 2147483646 w 105"/>
                <a:gd name="T9" fmla="*/ 2147483646 h 67"/>
                <a:gd name="T10" fmla="*/ 2147483646 w 105"/>
                <a:gd name="T11" fmla="*/ 2147483646 h 67"/>
                <a:gd name="T12" fmla="*/ 2147483646 w 105"/>
                <a:gd name="T13" fmla="*/ 2147483646 h 67"/>
                <a:gd name="T14" fmla="*/ 2147483646 w 105"/>
                <a:gd name="T15" fmla="*/ 2147483646 h 67"/>
                <a:gd name="T16" fmla="*/ 2147483646 w 105"/>
                <a:gd name="T17" fmla="*/ 2147483646 h 67"/>
                <a:gd name="T18" fmla="*/ 2147483646 w 105"/>
                <a:gd name="T19" fmla="*/ 2147483646 h 67"/>
                <a:gd name="T20" fmla="*/ 2147483646 w 105"/>
                <a:gd name="T21" fmla="*/ 2147483646 h 67"/>
                <a:gd name="T22" fmla="*/ 2147483646 w 105"/>
                <a:gd name="T23" fmla="*/ 2147483646 h 67"/>
                <a:gd name="T24" fmla="*/ 2147483646 w 105"/>
                <a:gd name="T25" fmla="*/ 2147483646 h 67"/>
                <a:gd name="T26" fmla="*/ 2147483646 w 105"/>
                <a:gd name="T27" fmla="*/ 2147483646 h 67"/>
                <a:gd name="T28" fmla="*/ 2147483646 w 105"/>
                <a:gd name="T29" fmla="*/ 2147483646 h 67"/>
                <a:gd name="T30" fmla="*/ 2147483646 w 105"/>
                <a:gd name="T31" fmla="*/ 2147483646 h 67"/>
                <a:gd name="T32" fmla="*/ 2147483646 w 105"/>
                <a:gd name="T33" fmla="*/ 2147483646 h 67"/>
                <a:gd name="T34" fmla="*/ 2147483646 w 105"/>
                <a:gd name="T35" fmla="*/ 2147483646 h 67"/>
                <a:gd name="T36" fmla="*/ 2147483646 w 105"/>
                <a:gd name="T37" fmla="*/ 2147483646 h 67"/>
                <a:gd name="T38" fmla="*/ 2147483646 w 105"/>
                <a:gd name="T39" fmla="*/ 2147483646 h 67"/>
                <a:gd name="T40" fmla="*/ 2147483646 w 105"/>
                <a:gd name="T41" fmla="*/ 2147483646 h 67"/>
                <a:gd name="T42" fmla="*/ 2147483646 w 105"/>
                <a:gd name="T43" fmla="*/ 2147483646 h 67"/>
                <a:gd name="T44" fmla="*/ 2147483646 w 105"/>
                <a:gd name="T45" fmla="*/ 2147483646 h 67"/>
                <a:gd name="T46" fmla="*/ 2147483646 w 105"/>
                <a:gd name="T47" fmla="*/ 2147483646 h 67"/>
                <a:gd name="T48" fmla="*/ 2147483646 w 105"/>
                <a:gd name="T49" fmla="*/ 2147483646 h 67"/>
                <a:gd name="T50" fmla="*/ 2147483646 w 105"/>
                <a:gd name="T51" fmla="*/ 2147483646 h 67"/>
                <a:gd name="T52" fmla="*/ 2147483646 w 105"/>
                <a:gd name="T53" fmla="*/ 2147483646 h 67"/>
                <a:gd name="T54" fmla="*/ 2147483646 w 105"/>
                <a:gd name="T55" fmla="*/ 2147483646 h 67"/>
                <a:gd name="T56" fmla="*/ 2147483646 w 105"/>
                <a:gd name="T57" fmla="*/ 2147483646 h 67"/>
                <a:gd name="T58" fmla="*/ 2147483646 w 105"/>
                <a:gd name="T59" fmla="*/ 2147483646 h 67"/>
                <a:gd name="T60" fmla="*/ 2147483646 w 105"/>
                <a:gd name="T61" fmla="*/ 2147483646 h 67"/>
                <a:gd name="T62" fmla="*/ 0 w 105"/>
                <a:gd name="T63" fmla="*/ 2147483646 h 67"/>
                <a:gd name="T64" fmla="*/ 0 w 105"/>
                <a:gd name="T65" fmla="*/ 2147483646 h 67"/>
                <a:gd name="T66" fmla="*/ 2147483646 w 105"/>
                <a:gd name="T67" fmla="*/ 2147483646 h 67"/>
                <a:gd name="T68" fmla="*/ 2147483646 w 105"/>
                <a:gd name="T69" fmla="*/ 2147483646 h 67"/>
                <a:gd name="T70" fmla="*/ 2147483646 w 105"/>
                <a:gd name="T71" fmla="*/ 2147483646 h 67"/>
                <a:gd name="T72" fmla="*/ 2147483646 w 105"/>
                <a:gd name="T73" fmla="*/ 2147483646 h 67"/>
                <a:gd name="T74" fmla="*/ 2147483646 w 105"/>
                <a:gd name="T75" fmla="*/ 2147483646 h 67"/>
                <a:gd name="T76" fmla="*/ 2147483646 w 105"/>
                <a:gd name="T77" fmla="*/ 2147483646 h 67"/>
                <a:gd name="T78" fmla="*/ 2147483646 w 105"/>
                <a:gd name="T79" fmla="*/ 2147483646 h 67"/>
                <a:gd name="T80" fmla="*/ 2147483646 w 105"/>
                <a:gd name="T81" fmla="*/ 2147483646 h 67"/>
                <a:gd name="T82" fmla="*/ 2147483646 w 105"/>
                <a:gd name="T83" fmla="*/ 2147483646 h 67"/>
                <a:gd name="T84" fmla="*/ 2147483646 w 105"/>
                <a:gd name="T85" fmla="*/ 2147483646 h 67"/>
                <a:gd name="T86" fmla="*/ 2147483646 w 105"/>
                <a:gd name="T87" fmla="*/ 2147483646 h 67"/>
                <a:gd name="T88" fmla="*/ 2147483646 w 105"/>
                <a:gd name="T89" fmla="*/ 2147483646 h 67"/>
                <a:gd name="T90" fmla="*/ 2147483646 w 105"/>
                <a:gd name="T91" fmla="*/ 2147483646 h 67"/>
                <a:gd name="T92" fmla="*/ 2147483646 w 105"/>
                <a:gd name="T93" fmla="*/ 2147483646 h 67"/>
                <a:gd name="T94" fmla="*/ 2147483646 w 105"/>
                <a:gd name="T95" fmla="*/ 2147483646 h 67"/>
                <a:gd name="T96" fmla="*/ 2147483646 w 105"/>
                <a:gd name="T97" fmla="*/ 2147483646 h 67"/>
                <a:gd name="T98" fmla="*/ 2147483646 w 105"/>
                <a:gd name="T99" fmla="*/ 2147483646 h 67"/>
                <a:gd name="T100" fmla="*/ 2147483646 w 105"/>
                <a:gd name="T101" fmla="*/ 2147483646 h 67"/>
                <a:gd name="T102" fmla="*/ 2147483646 w 105"/>
                <a:gd name="T103" fmla="*/ 2147483646 h 67"/>
                <a:gd name="T104" fmla="*/ 2147483646 w 105"/>
                <a:gd name="T105" fmla="*/ 2147483646 h 67"/>
                <a:gd name="T106" fmla="*/ 2147483646 w 105"/>
                <a:gd name="T107" fmla="*/ 2147483646 h 6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05" h="67">
                  <a:moveTo>
                    <a:pt x="84" y="36"/>
                  </a:moveTo>
                  <a:lnTo>
                    <a:pt x="86" y="34"/>
                  </a:lnTo>
                  <a:lnTo>
                    <a:pt x="87" y="31"/>
                  </a:lnTo>
                  <a:lnTo>
                    <a:pt x="87" y="29"/>
                  </a:lnTo>
                  <a:lnTo>
                    <a:pt x="88" y="28"/>
                  </a:lnTo>
                  <a:lnTo>
                    <a:pt x="91" y="27"/>
                  </a:lnTo>
                  <a:lnTo>
                    <a:pt x="94" y="27"/>
                  </a:lnTo>
                  <a:lnTo>
                    <a:pt x="95" y="29"/>
                  </a:lnTo>
                  <a:lnTo>
                    <a:pt x="95" y="30"/>
                  </a:lnTo>
                  <a:lnTo>
                    <a:pt x="96" y="31"/>
                  </a:lnTo>
                  <a:lnTo>
                    <a:pt x="97" y="31"/>
                  </a:lnTo>
                  <a:lnTo>
                    <a:pt x="99" y="31"/>
                  </a:lnTo>
                  <a:lnTo>
                    <a:pt x="98" y="27"/>
                  </a:lnTo>
                  <a:lnTo>
                    <a:pt x="98" y="26"/>
                  </a:lnTo>
                  <a:lnTo>
                    <a:pt x="98" y="25"/>
                  </a:lnTo>
                  <a:lnTo>
                    <a:pt x="99" y="22"/>
                  </a:lnTo>
                  <a:lnTo>
                    <a:pt x="103" y="19"/>
                  </a:lnTo>
                  <a:lnTo>
                    <a:pt x="104" y="16"/>
                  </a:lnTo>
                  <a:lnTo>
                    <a:pt x="105" y="15"/>
                  </a:lnTo>
                  <a:lnTo>
                    <a:pt x="105" y="14"/>
                  </a:lnTo>
                  <a:lnTo>
                    <a:pt x="104" y="13"/>
                  </a:lnTo>
                  <a:lnTo>
                    <a:pt x="103" y="10"/>
                  </a:lnTo>
                  <a:lnTo>
                    <a:pt x="101" y="8"/>
                  </a:lnTo>
                  <a:lnTo>
                    <a:pt x="99" y="11"/>
                  </a:lnTo>
                  <a:lnTo>
                    <a:pt x="97" y="13"/>
                  </a:lnTo>
                  <a:lnTo>
                    <a:pt x="95" y="13"/>
                  </a:lnTo>
                  <a:lnTo>
                    <a:pt x="93" y="13"/>
                  </a:lnTo>
                  <a:lnTo>
                    <a:pt x="92" y="12"/>
                  </a:lnTo>
                  <a:lnTo>
                    <a:pt x="92" y="11"/>
                  </a:lnTo>
                  <a:lnTo>
                    <a:pt x="91" y="11"/>
                  </a:lnTo>
                  <a:lnTo>
                    <a:pt x="91" y="10"/>
                  </a:lnTo>
                  <a:lnTo>
                    <a:pt x="90" y="9"/>
                  </a:lnTo>
                  <a:lnTo>
                    <a:pt x="89" y="9"/>
                  </a:lnTo>
                  <a:lnTo>
                    <a:pt x="85" y="8"/>
                  </a:lnTo>
                  <a:lnTo>
                    <a:pt x="83" y="8"/>
                  </a:lnTo>
                  <a:lnTo>
                    <a:pt x="81" y="8"/>
                  </a:lnTo>
                  <a:lnTo>
                    <a:pt x="79" y="7"/>
                  </a:lnTo>
                  <a:lnTo>
                    <a:pt x="76" y="5"/>
                  </a:lnTo>
                  <a:lnTo>
                    <a:pt x="72" y="3"/>
                  </a:lnTo>
                  <a:lnTo>
                    <a:pt x="70" y="0"/>
                  </a:lnTo>
                  <a:lnTo>
                    <a:pt x="69" y="1"/>
                  </a:lnTo>
                  <a:lnTo>
                    <a:pt x="68" y="3"/>
                  </a:lnTo>
                  <a:lnTo>
                    <a:pt x="68" y="7"/>
                  </a:lnTo>
                  <a:lnTo>
                    <a:pt x="68" y="9"/>
                  </a:lnTo>
                  <a:lnTo>
                    <a:pt x="68" y="11"/>
                  </a:lnTo>
                  <a:lnTo>
                    <a:pt x="67" y="11"/>
                  </a:lnTo>
                  <a:lnTo>
                    <a:pt x="66" y="11"/>
                  </a:lnTo>
                  <a:lnTo>
                    <a:pt x="64" y="10"/>
                  </a:lnTo>
                  <a:lnTo>
                    <a:pt x="60" y="10"/>
                  </a:lnTo>
                  <a:lnTo>
                    <a:pt x="56" y="11"/>
                  </a:lnTo>
                  <a:lnTo>
                    <a:pt x="50" y="12"/>
                  </a:lnTo>
                  <a:lnTo>
                    <a:pt x="48" y="11"/>
                  </a:lnTo>
                  <a:lnTo>
                    <a:pt x="47" y="11"/>
                  </a:lnTo>
                  <a:lnTo>
                    <a:pt x="46" y="12"/>
                  </a:lnTo>
                  <a:lnTo>
                    <a:pt x="44" y="13"/>
                  </a:lnTo>
                  <a:lnTo>
                    <a:pt x="43" y="13"/>
                  </a:lnTo>
                  <a:lnTo>
                    <a:pt x="36" y="12"/>
                  </a:lnTo>
                  <a:lnTo>
                    <a:pt x="33" y="12"/>
                  </a:lnTo>
                  <a:lnTo>
                    <a:pt x="30" y="12"/>
                  </a:lnTo>
                  <a:lnTo>
                    <a:pt x="28" y="12"/>
                  </a:lnTo>
                  <a:lnTo>
                    <a:pt x="26" y="12"/>
                  </a:lnTo>
                  <a:lnTo>
                    <a:pt x="23" y="15"/>
                  </a:lnTo>
                  <a:lnTo>
                    <a:pt x="20" y="17"/>
                  </a:lnTo>
                  <a:lnTo>
                    <a:pt x="18" y="19"/>
                  </a:lnTo>
                  <a:lnTo>
                    <a:pt x="18" y="20"/>
                  </a:lnTo>
                  <a:lnTo>
                    <a:pt x="17" y="21"/>
                  </a:lnTo>
                  <a:lnTo>
                    <a:pt x="16" y="21"/>
                  </a:lnTo>
                  <a:lnTo>
                    <a:pt x="16" y="22"/>
                  </a:lnTo>
                  <a:lnTo>
                    <a:pt x="16" y="24"/>
                  </a:lnTo>
                  <a:lnTo>
                    <a:pt x="16" y="25"/>
                  </a:lnTo>
                  <a:lnTo>
                    <a:pt x="15" y="26"/>
                  </a:lnTo>
                  <a:lnTo>
                    <a:pt x="11" y="28"/>
                  </a:lnTo>
                  <a:lnTo>
                    <a:pt x="7" y="30"/>
                  </a:lnTo>
                  <a:lnTo>
                    <a:pt x="6" y="32"/>
                  </a:lnTo>
                  <a:lnTo>
                    <a:pt x="5" y="35"/>
                  </a:lnTo>
                  <a:lnTo>
                    <a:pt x="2" y="37"/>
                  </a:lnTo>
                  <a:lnTo>
                    <a:pt x="0" y="41"/>
                  </a:lnTo>
                  <a:lnTo>
                    <a:pt x="1" y="42"/>
                  </a:lnTo>
                  <a:lnTo>
                    <a:pt x="2" y="44"/>
                  </a:lnTo>
                  <a:lnTo>
                    <a:pt x="3" y="45"/>
                  </a:lnTo>
                  <a:lnTo>
                    <a:pt x="3" y="47"/>
                  </a:lnTo>
                  <a:lnTo>
                    <a:pt x="2" y="48"/>
                  </a:lnTo>
                  <a:lnTo>
                    <a:pt x="1" y="49"/>
                  </a:lnTo>
                  <a:lnTo>
                    <a:pt x="0" y="50"/>
                  </a:lnTo>
                  <a:lnTo>
                    <a:pt x="0" y="51"/>
                  </a:lnTo>
                  <a:lnTo>
                    <a:pt x="0" y="52"/>
                  </a:lnTo>
                  <a:lnTo>
                    <a:pt x="0" y="53"/>
                  </a:lnTo>
                  <a:lnTo>
                    <a:pt x="1" y="54"/>
                  </a:lnTo>
                  <a:lnTo>
                    <a:pt x="3" y="56"/>
                  </a:lnTo>
                  <a:lnTo>
                    <a:pt x="5" y="58"/>
                  </a:lnTo>
                  <a:lnTo>
                    <a:pt x="6" y="58"/>
                  </a:lnTo>
                  <a:lnTo>
                    <a:pt x="9" y="62"/>
                  </a:lnTo>
                  <a:lnTo>
                    <a:pt x="10" y="62"/>
                  </a:lnTo>
                  <a:lnTo>
                    <a:pt x="17" y="63"/>
                  </a:lnTo>
                  <a:lnTo>
                    <a:pt x="23" y="63"/>
                  </a:lnTo>
                  <a:lnTo>
                    <a:pt x="31" y="64"/>
                  </a:lnTo>
                  <a:lnTo>
                    <a:pt x="37" y="65"/>
                  </a:lnTo>
                  <a:lnTo>
                    <a:pt x="40" y="67"/>
                  </a:lnTo>
                  <a:lnTo>
                    <a:pt x="40" y="66"/>
                  </a:lnTo>
                  <a:lnTo>
                    <a:pt x="40" y="65"/>
                  </a:lnTo>
                  <a:lnTo>
                    <a:pt x="41" y="63"/>
                  </a:lnTo>
                  <a:lnTo>
                    <a:pt x="42" y="62"/>
                  </a:lnTo>
                  <a:lnTo>
                    <a:pt x="46" y="59"/>
                  </a:lnTo>
                  <a:lnTo>
                    <a:pt x="49" y="58"/>
                  </a:lnTo>
                  <a:lnTo>
                    <a:pt x="51" y="55"/>
                  </a:lnTo>
                  <a:lnTo>
                    <a:pt x="51" y="54"/>
                  </a:lnTo>
                  <a:lnTo>
                    <a:pt x="51" y="52"/>
                  </a:lnTo>
                  <a:lnTo>
                    <a:pt x="52" y="51"/>
                  </a:lnTo>
                  <a:lnTo>
                    <a:pt x="53" y="51"/>
                  </a:lnTo>
                  <a:lnTo>
                    <a:pt x="54" y="52"/>
                  </a:lnTo>
                  <a:lnTo>
                    <a:pt x="57" y="58"/>
                  </a:lnTo>
                  <a:lnTo>
                    <a:pt x="58" y="59"/>
                  </a:lnTo>
                  <a:lnTo>
                    <a:pt x="59" y="59"/>
                  </a:lnTo>
                  <a:lnTo>
                    <a:pt x="61" y="57"/>
                  </a:lnTo>
                  <a:lnTo>
                    <a:pt x="63" y="56"/>
                  </a:lnTo>
                  <a:lnTo>
                    <a:pt x="64" y="55"/>
                  </a:lnTo>
                  <a:lnTo>
                    <a:pt x="65" y="55"/>
                  </a:lnTo>
                  <a:lnTo>
                    <a:pt x="65" y="54"/>
                  </a:lnTo>
                  <a:lnTo>
                    <a:pt x="60" y="52"/>
                  </a:lnTo>
                  <a:lnTo>
                    <a:pt x="60" y="50"/>
                  </a:lnTo>
                  <a:lnTo>
                    <a:pt x="59" y="49"/>
                  </a:lnTo>
                  <a:lnTo>
                    <a:pt x="59" y="45"/>
                  </a:lnTo>
                  <a:lnTo>
                    <a:pt x="59" y="44"/>
                  </a:lnTo>
                  <a:lnTo>
                    <a:pt x="60" y="43"/>
                  </a:lnTo>
                  <a:lnTo>
                    <a:pt x="61" y="42"/>
                  </a:lnTo>
                  <a:lnTo>
                    <a:pt x="65" y="42"/>
                  </a:lnTo>
                  <a:lnTo>
                    <a:pt x="68" y="41"/>
                  </a:lnTo>
                  <a:lnTo>
                    <a:pt x="69" y="40"/>
                  </a:lnTo>
                  <a:lnTo>
                    <a:pt x="70" y="40"/>
                  </a:lnTo>
                  <a:lnTo>
                    <a:pt x="71" y="40"/>
                  </a:lnTo>
                  <a:lnTo>
                    <a:pt x="71" y="41"/>
                  </a:lnTo>
                  <a:lnTo>
                    <a:pt x="72" y="43"/>
                  </a:lnTo>
                  <a:lnTo>
                    <a:pt x="73" y="43"/>
                  </a:lnTo>
                  <a:lnTo>
                    <a:pt x="74" y="42"/>
                  </a:lnTo>
                  <a:lnTo>
                    <a:pt x="74" y="40"/>
                  </a:lnTo>
                  <a:lnTo>
                    <a:pt x="76" y="39"/>
                  </a:lnTo>
                  <a:lnTo>
                    <a:pt x="77" y="38"/>
                  </a:lnTo>
                  <a:lnTo>
                    <a:pt x="82" y="37"/>
                  </a:lnTo>
                  <a:lnTo>
                    <a:pt x="84" y="3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42" name="Freeform 1050"/>
            <p:cNvSpPr>
              <a:spLocks/>
            </p:cNvSpPr>
            <p:nvPr/>
          </p:nvSpPr>
          <p:spPr bwMode="auto">
            <a:xfrm>
              <a:off x="6922500" y="4006904"/>
              <a:ext cx="325793" cy="347805"/>
            </a:xfrm>
            <a:custGeom>
              <a:avLst/>
              <a:gdLst>
                <a:gd name="T0" fmla="*/ 2147483646 w 74"/>
                <a:gd name="T1" fmla="*/ 2147483646 h 79"/>
                <a:gd name="T2" fmla="*/ 2147483646 w 74"/>
                <a:gd name="T3" fmla="*/ 2147483646 h 79"/>
                <a:gd name="T4" fmla="*/ 2147483646 w 74"/>
                <a:gd name="T5" fmla="*/ 2147483646 h 79"/>
                <a:gd name="T6" fmla="*/ 2147483646 w 74"/>
                <a:gd name="T7" fmla="*/ 2147483646 h 79"/>
                <a:gd name="T8" fmla="*/ 2147483646 w 74"/>
                <a:gd name="T9" fmla="*/ 2147483646 h 79"/>
                <a:gd name="T10" fmla="*/ 2147483646 w 74"/>
                <a:gd name="T11" fmla="*/ 2147483646 h 79"/>
                <a:gd name="T12" fmla="*/ 2147483646 w 74"/>
                <a:gd name="T13" fmla="*/ 2147483646 h 79"/>
                <a:gd name="T14" fmla="*/ 2147483646 w 74"/>
                <a:gd name="T15" fmla="*/ 2147483646 h 79"/>
                <a:gd name="T16" fmla="*/ 2147483646 w 74"/>
                <a:gd name="T17" fmla="*/ 2147483646 h 79"/>
                <a:gd name="T18" fmla="*/ 2147483646 w 74"/>
                <a:gd name="T19" fmla="*/ 2147483646 h 79"/>
                <a:gd name="T20" fmla="*/ 2147483646 w 74"/>
                <a:gd name="T21" fmla="*/ 2147483646 h 79"/>
                <a:gd name="T22" fmla="*/ 2147483646 w 74"/>
                <a:gd name="T23" fmla="*/ 2147483646 h 79"/>
                <a:gd name="T24" fmla="*/ 2147483646 w 74"/>
                <a:gd name="T25" fmla="*/ 2147483646 h 79"/>
                <a:gd name="T26" fmla="*/ 2147483646 w 74"/>
                <a:gd name="T27" fmla="*/ 2147483646 h 79"/>
                <a:gd name="T28" fmla="*/ 2147483646 w 74"/>
                <a:gd name="T29" fmla="*/ 2147483646 h 79"/>
                <a:gd name="T30" fmla="*/ 2147483646 w 74"/>
                <a:gd name="T31" fmla="*/ 2147483646 h 79"/>
                <a:gd name="T32" fmla="*/ 2147483646 w 74"/>
                <a:gd name="T33" fmla="*/ 0 h 79"/>
                <a:gd name="T34" fmla="*/ 2147483646 w 74"/>
                <a:gd name="T35" fmla="*/ 2147483646 h 79"/>
                <a:gd name="T36" fmla="*/ 2147483646 w 74"/>
                <a:gd name="T37" fmla="*/ 2147483646 h 79"/>
                <a:gd name="T38" fmla="*/ 2147483646 w 74"/>
                <a:gd name="T39" fmla="*/ 2147483646 h 79"/>
                <a:gd name="T40" fmla="*/ 2147483646 w 74"/>
                <a:gd name="T41" fmla="*/ 2147483646 h 79"/>
                <a:gd name="T42" fmla="*/ 2147483646 w 74"/>
                <a:gd name="T43" fmla="*/ 2147483646 h 79"/>
                <a:gd name="T44" fmla="*/ 2147483646 w 74"/>
                <a:gd name="T45" fmla="*/ 2147483646 h 79"/>
                <a:gd name="T46" fmla="*/ 2147483646 w 74"/>
                <a:gd name="T47" fmla="*/ 2147483646 h 79"/>
                <a:gd name="T48" fmla="*/ 2147483646 w 74"/>
                <a:gd name="T49" fmla="*/ 2147483646 h 79"/>
                <a:gd name="T50" fmla="*/ 2147483646 w 74"/>
                <a:gd name="T51" fmla="*/ 2147483646 h 79"/>
                <a:gd name="T52" fmla="*/ 2147483646 w 74"/>
                <a:gd name="T53" fmla="*/ 2147483646 h 79"/>
                <a:gd name="T54" fmla="*/ 2147483646 w 74"/>
                <a:gd name="T55" fmla="*/ 2147483646 h 79"/>
                <a:gd name="T56" fmla="*/ 0 w 74"/>
                <a:gd name="T57" fmla="*/ 2147483646 h 79"/>
                <a:gd name="T58" fmla="*/ 2147483646 w 74"/>
                <a:gd name="T59" fmla="*/ 2147483646 h 79"/>
                <a:gd name="T60" fmla="*/ 2147483646 w 74"/>
                <a:gd name="T61" fmla="*/ 2147483646 h 79"/>
                <a:gd name="T62" fmla="*/ 2147483646 w 74"/>
                <a:gd name="T63" fmla="*/ 2147483646 h 79"/>
                <a:gd name="T64" fmla="*/ 2147483646 w 74"/>
                <a:gd name="T65" fmla="*/ 2147483646 h 79"/>
                <a:gd name="T66" fmla="*/ 2147483646 w 74"/>
                <a:gd name="T67" fmla="*/ 2147483646 h 79"/>
                <a:gd name="T68" fmla="*/ 2147483646 w 74"/>
                <a:gd name="T69" fmla="*/ 2147483646 h 79"/>
                <a:gd name="T70" fmla="*/ 2147483646 w 74"/>
                <a:gd name="T71" fmla="*/ 2147483646 h 79"/>
                <a:gd name="T72" fmla="*/ 2147483646 w 74"/>
                <a:gd name="T73" fmla="*/ 2147483646 h 79"/>
                <a:gd name="T74" fmla="*/ 2147483646 w 74"/>
                <a:gd name="T75" fmla="*/ 2147483646 h 79"/>
                <a:gd name="T76" fmla="*/ 2147483646 w 74"/>
                <a:gd name="T77" fmla="*/ 2147483646 h 79"/>
                <a:gd name="T78" fmla="*/ 2147483646 w 74"/>
                <a:gd name="T79" fmla="*/ 2147483646 h 79"/>
                <a:gd name="T80" fmla="*/ 2147483646 w 74"/>
                <a:gd name="T81" fmla="*/ 2147483646 h 79"/>
                <a:gd name="T82" fmla="*/ 2147483646 w 74"/>
                <a:gd name="T83" fmla="*/ 2147483646 h 79"/>
                <a:gd name="T84" fmla="*/ 2147483646 w 74"/>
                <a:gd name="T85" fmla="*/ 2147483646 h 79"/>
                <a:gd name="T86" fmla="*/ 2147483646 w 74"/>
                <a:gd name="T87" fmla="*/ 2147483646 h 79"/>
                <a:gd name="T88" fmla="*/ 2147483646 w 74"/>
                <a:gd name="T89" fmla="*/ 2147483646 h 7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74" h="79">
                  <a:moveTo>
                    <a:pt x="62" y="77"/>
                  </a:moveTo>
                  <a:lnTo>
                    <a:pt x="64" y="73"/>
                  </a:lnTo>
                  <a:lnTo>
                    <a:pt x="64" y="71"/>
                  </a:lnTo>
                  <a:lnTo>
                    <a:pt x="64" y="69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70" y="61"/>
                  </a:lnTo>
                  <a:lnTo>
                    <a:pt x="70" y="59"/>
                  </a:lnTo>
                  <a:lnTo>
                    <a:pt x="71" y="59"/>
                  </a:lnTo>
                  <a:lnTo>
                    <a:pt x="72" y="56"/>
                  </a:lnTo>
                  <a:lnTo>
                    <a:pt x="72" y="52"/>
                  </a:lnTo>
                  <a:lnTo>
                    <a:pt x="71" y="49"/>
                  </a:lnTo>
                  <a:lnTo>
                    <a:pt x="70" y="45"/>
                  </a:lnTo>
                  <a:lnTo>
                    <a:pt x="71" y="41"/>
                  </a:lnTo>
                  <a:lnTo>
                    <a:pt x="72" y="39"/>
                  </a:lnTo>
                  <a:lnTo>
                    <a:pt x="73" y="39"/>
                  </a:lnTo>
                  <a:lnTo>
                    <a:pt x="74" y="38"/>
                  </a:lnTo>
                  <a:lnTo>
                    <a:pt x="74" y="36"/>
                  </a:lnTo>
                  <a:lnTo>
                    <a:pt x="72" y="34"/>
                  </a:lnTo>
                  <a:lnTo>
                    <a:pt x="72" y="33"/>
                  </a:lnTo>
                  <a:lnTo>
                    <a:pt x="72" y="32"/>
                  </a:lnTo>
                  <a:lnTo>
                    <a:pt x="74" y="31"/>
                  </a:lnTo>
                  <a:lnTo>
                    <a:pt x="74" y="30"/>
                  </a:lnTo>
                  <a:lnTo>
                    <a:pt x="74" y="27"/>
                  </a:lnTo>
                  <a:lnTo>
                    <a:pt x="71" y="25"/>
                  </a:lnTo>
                  <a:lnTo>
                    <a:pt x="65" y="24"/>
                  </a:lnTo>
                  <a:lnTo>
                    <a:pt x="57" y="23"/>
                  </a:lnTo>
                  <a:lnTo>
                    <a:pt x="51" y="23"/>
                  </a:lnTo>
                  <a:lnTo>
                    <a:pt x="44" y="22"/>
                  </a:lnTo>
                  <a:lnTo>
                    <a:pt x="43" y="22"/>
                  </a:lnTo>
                  <a:lnTo>
                    <a:pt x="40" y="18"/>
                  </a:lnTo>
                  <a:lnTo>
                    <a:pt x="39" y="18"/>
                  </a:lnTo>
                  <a:lnTo>
                    <a:pt x="37" y="16"/>
                  </a:lnTo>
                  <a:lnTo>
                    <a:pt x="35" y="14"/>
                  </a:lnTo>
                  <a:lnTo>
                    <a:pt x="34" y="13"/>
                  </a:lnTo>
                  <a:lnTo>
                    <a:pt x="34" y="12"/>
                  </a:lnTo>
                  <a:lnTo>
                    <a:pt x="34" y="11"/>
                  </a:lnTo>
                  <a:lnTo>
                    <a:pt x="34" y="10"/>
                  </a:lnTo>
                  <a:lnTo>
                    <a:pt x="35" y="9"/>
                  </a:lnTo>
                  <a:lnTo>
                    <a:pt x="36" y="8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6" y="2"/>
                  </a:lnTo>
                  <a:lnTo>
                    <a:pt x="24" y="3"/>
                  </a:lnTo>
                  <a:lnTo>
                    <a:pt x="21" y="4"/>
                  </a:lnTo>
                  <a:lnTo>
                    <a:pt x="20" y="5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7" y="8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9" y="16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5" y="22"/>
                  </a:lnTo>
                  <a:lnTo>
                    <a:pt x="4" y="23"/>
                  </a:lnTo>
                  <a:lnTo>
                    <a:pt x="3" y="25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9"/>
                  </a:lnTo>
                  <a:lnTo>
                    <a:pt x="6" y="30"/>
                  </a:lnTo>
                  <a:lnTo>
                    <a:pt x="5" y="31"/>
                  </a:lnTo>
                  <a:lnTo>
                    <a:pt x="4" y="32"/>
                  </a:lnTo>
                  <a:lnTo>
                    <a:pt x="3" y="34"/>
                  </a:lnTo>
                  <a:lnTo>
                    <a:pt x="3" y="35"/>
                  </a:lnTo>
                  <a:lnTo>
                    <a:pt x="3" y="40"/>
                  </a:lnTo>
                  <a:lnTo>
                    <a:pt x="3" y="41"/>
                  </a:lnTo>
                  <a:lnTo>
                    <a:pt x="2" y="41"/>
                  </a:lnTo>
                  <a:lnTo>
                    <a:pt x="0" y="41"/>
                  </a:lnTo>
                  <a:lnTo>
                    <a:pt x="0" y="46"/>
                  </a:lnTo>
                  <a:lnTo>
                    <a:pt x="1" y="46"/>
                  </a:lnTo>
                  <a:lnTo>
                    <a:pt x="5" y="48"/>
                  </a:lnTo>
                  <a:lnTo>
                    <a:pt x="7" y="48"/>
                  </a:lnTo>
                  <a:lnTo>
                    <a:pt x="8" y="48"/>
                  </a:lnTo>
                  <a:lnTo>
                    <a:pt x="9" y="48"/>
                  </a:lnTo>
                  <a:lnTo>
                    <a:pt x="11" y="48"/>
                  </a:lnTo>
                  <a:lnTo>
                    <a:pt x="13" y="48"/>
                  </a:lnTo>
                  <a:lnTo>
                    <a:pt x="15" y="49"/>
                  </a:lnTo>
                  <a:lnTo>
                    <a:pt x="16" y="51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7" y="54"/>
                  </a:lnTo>
                  <a:lnTo>
                    <a:pt x="17" y="55"/>
                  </a:lnTo>
                  <a:lnTo>
                    <a:pt x="16" y="56"/>
                  </a:lnTo>
                  <a:lnTo>
                    <a:pt x="21" y="58"/>
                  </a:lnTo>
                  <a:lnTo>
                    <a:pt x="25" y="60"/>
                  </a:lnTo>
                  <a:lnTo>
                    <a:pt x="27" y="61"/>
                  </a:lnTo>
                  <a:lnTo>
                    <a:pt x="29" y="62"/>
                  </a:lnTo>
                  <a:lnTo>
                    <a:pt x="32" y="63"/>
                  </a:lnTo>
                  <a:lnTo>
                    <a:pt x="37" y="64"/>
                  </a:lnTo>
                  <a:lnTo>
                    <a:pt x="40" y="65"/>
                  </a:lnTo>
                  <a:lnTo>
                    <a:pt x="43" y="65"/>
                  </a:lnTo>
                  <a:lnTo>
                    <a:pt x="45" y="65"/>
                  </a:lnTo>
                  <a:lnTo>
                    <a:pt x="50" y="65"/>
                  </a:lnTo>
                  <a:lnTo>
                    <a:pt x="50" y="66"/>
                  </a:lnTo>
                  <a:lnTo>
                    <a:pt x="50" y="67"/>
                  </a:lnTo>
                  <a:lnTo>
                    <a:pt x="47" y="72"/>
                  </a:lnTo>
                  <a:lnTo>
                    <a:pt x="45" y="76"/>
                  </a:lnTo>
                  <a:lnTo>
                    <a:pt x="45" y="77"/>
                  </a:lnTo>
                  <a:lnTo>
                    <a:pt x="46" y="77"/>
                  </a:lnTo>
                  <a:lnTo>
                    <a:pt x="48" y="78"/>
                  </a:lnTo>
                  <a:lnTo>
                    <a:pt x="50" y="78"/>
                  </a:lnTo>
                  <a:lnTo>
                    <a:pt x="51" y="79"/>
                  </a:lnTo>
                  <a:lnTo>
                    <a:pt x="53" y="79"/>
                  </a:lnTo>
                  <a:lnTo>
                    <a:pt x="54" y="79"/>
                  </a:lnTo>
                  <a:lnTo>
                    <a:pt x="56" y="78"/>
                  </a:lnTo>
                  <a:lnTo>
                    <a:pt x="57" y="77"/>
                  </a:lnTo>
                  <a:lnTo>
                    <a:pt x="58" y="77"/>
                  </a:lnTo>
                  <a:lnTo>
                    <a:pt x="62" y="7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43" name="Freeform 1051"/>
            <p:cNvSpPr>
              <a:spLocks/>
            </p:cNvSpPr>
            <p:nvPr/>
          </p:nvSpPr>
          <p:spPr bwMode="auto">
            <a:xfrm>
              <a:off x="7191059" y="3989293"/>
              <a:ext cx="457871" cy="449066"/>
            </a:xfrm>
            <a:custGeom>
              <a:avLst/>
              <a:gdLst>
                <a:gd name="T0" fmla="*/ 2147483646 w 104"/>
                <a:gd name="T1" fmla="*/ 2147483646 h 102"/>
                <a:gd name="T2" fmla="*/ 2147483646 w 104"/>
                <a:gd name="T3" fmla="*/ 2147483646 h 102"/>
                <a:gd name="T4" fmla="*/ 2147483646 w 104"/>
                <a:gd name="T5" fmla="*/ 2147483646 h 102"/>
                <a:gd name="T6" fmla="*/ 0 w 104"/>
                <a:gd name="T7" fmla="*/ 2147483646 h 102"/>
                <a:gd name="T8" fmla="*/ 2147483646 w 104"/>
                <a:gd name="T9" fmla="*/ 2147483646 h 102"/>
                <a:gd name="T10" fmla="*/ 2147483646 w 104"/>
                <a:gd name="T11" fmla="*/ 2147483646 h 102"/>
                <a:gd name="T12" fmla="*/ 2147483646 w 104"/>
                <a:gd name="T13" fmla="*/ 2147483646 h 102"/>
                <a:gd name="T14" fmla="*/ 2147483646 w 104"/>
                <a:gd name="T15" fmla="*/ 2147483646 h 102"/>
                <a:gd name="T16" fmla="*/ 2147483646 w 104"/>
                <a:gd name="T17" fmla="*/ 2147483646 h 102"/>
                <a:gd name="T18" fmla="*/ 2147483646 w 104"/>
                <a:gd name="T19" fmla="*/ 2147483646 h 102"/>
                <a:gd name="T20" fmla="*/ 2147483646 w 104"/>
                <a:gd name="T21" fmla="*/ 2147483646 h 102"/>
                <a:gd name="T22" fmla="*/ 2147483646 w 104"/>
                <a:gd name="T23" fmla="*/ 2147483646 h 102"/>
                <a:gd name="T24" fmla="*/ 2147483646 w 104"/>
                <a:gd name="T25" fmla="*/ 2147483646 h 102"/>
                <a:gd name="T26" fmla="*/ 2147483646 w 104"/>
                <a:gd name="T27" fmla="*/ 2147483646 h 102"/>
                <a:gd name="T28" fmla="*/ 2147483646 w 104"/>
                <a:gd name="T29" fmla="*/ 2147483646 h 102"/>
                <a:gd name="T30" fmla="*/ 2147483646 w 104"/>
                <a:gd name="T31" fmla="*/ 2147483646 h 102"/>
                <a:gd name="T32" fmla="*/ 2147483646 w 104"/>
                <a:gd name="T33" fmla="*/ 2147483646 h 102"/>
                <a:gd name="T34" fmla="*/ 2147483646 w 104"/>
                <a:gd name="T35" fmla="*/ 2147483646 h 102"/>
                <a:gd name="T36" fmla="*/ 2147483646 w 104"/>
                <a:gd name="T37" fmla="*/ 2147483646 h 102"/>
                <a:gd name="T38" fmla="*/ 2147483646 w 104"/>
                <a:gd name="T39" fmla="*/ 2147483646 h 102"/>
                <a:gd name="T40" fmla="*/ 2147483646 w 104"/>
                <a:gd name="T41" fmla="*/ 2147483646 h 102"/>
                <a:gd name="T42" fmla="*/ 2147483646 w 104"/>
                <a:gd name="T43" fmla="*/ 2147483646 h 102"/>
                <a:gd name="T44" fmla="*/ 2147483646 w 104"/>
                <a:gd name="T45" fmla="*/ 2147483646 h 102"/>
                <a:gd name="T46" fmla="*/ 2147483646 w 104"/>
                <a:gd name="T47" fmla="*/ 2147483646 h 102"/>
                <a:gd name="T48" fmla="*/ 2147483646 w 104"/>
                <a:gd name="T49" fmla="*/ 2147483646 h 102"/>
                <a:gd name="T50" fmla="*/ 2147483646 w 104"/>
                <a:gd name="T51" fmla="*/ 2147483646 h 102"/>
                <a:gd name="T52" fmla="*/ 2147483646 w 104"/>
                <a:gd name="T53" fmla="*/ 2147483646 h 102"/>
                <a:gd name="T54" fmla="*/ 2147483646 w 104"/>
                <a:gd name="T55" fmla="*/ 2147483646 h 102"/>
                <a:gd name="T56" fmla="*/ 2147483646 w 104"/>
                <a:gd name="T57" fmla="*/ 2147483646 h 102"/>
                <a:gd name="T58" fmla="*/ 2147483646 w 104"/>
                <a:gd name="T59" fmla="*/ 2147483646 h 102"/>
                <a:gd name="T60" fmla="*/ 2147483646 w 104"/>
                <a:gd name="T61" fmla="*/ 2147483646 h 102"/>
                <a:gd name="T62" fmla="*/ 2147483646 w 104"/>
                <a:gd name="T63" fmla="*/ 2147483646 h 102"/>
                <a:gd name="T64" fmla="*/ 2147483646 w 104"/>
                <a:gd name="T65" fmla="*/ 2147483646 h 102"/>
                <a:gd name="T66" fmla="*/ 2147483646 w 104"/>
                <a:gd name="T67" fmla="*/ 2147483646 h 102"/>
                <a:gd name="T68" fmla="*/ 2147483646 w 104"/>
                <a:gd name="T69" fmla="*/ 2147483646 h 102"/>
                <a:gd name="T70" fmla="*/ 2147483646 w 104"/>
                <a:gd name="T71" fmla="*/ 2147483646 h 102"/>
                <a:gd name="T72" fmla="*/ 2147483646 w 104"/>
                <a:gd name="T73" fmla="*/ 0 h 102"/>
                <a:gd name="T74" fmla="*/ 2147483646 w 104"/>
                <a:gd name="T75" fmla="*/ 2147483646 h 102"/>
                <a:gd name="T76" fmla="*/ 2147483646 w 104"/>
                <a:gd name="T77" fmla="*/ 2147483646 h 102"/>
                <a:gd name="T78" fmla="*/ 2147483646 w 104"/>
                <a:gd name="T79" fmla="*/ 2147483646 h 102"/>
                <a:gd name="T80" fmla="*/ 2147483646 w 104"/>
                <a:gd name="T81" fmla="*/ 2147483646 h 102"/>
                <a:gd name="T82" fmla="*/ 2147483646 w 104"/>
                <a:gd name="T83" fmla="*/ 2147483646 h 102"/>
                <a:gd name="T84" fmla="*/ 2147483646 w 104"/>
                <a:gd name="T85" fmla="*/ 2147483646 h 102"/>
                <a:gd name="T86" fmla="*/ 2147483646 w 104"/>
                <a:gd name="T87" fmla="*/ 2147483646 h 102"/>
                <a:gd name="T88" fmla="*/ 2147483646 w 104"/>
                <a:gd name="T89" fmla="*/ 2147483646 h 102"/>
                <a:gd name="T90" fmla="*/ 2147483646 w 104"/>
                <a:gd name="T91" fmla="*/ 2147483646 h 102"/>
                <a:gd name="T92" fmla="*/ 2147483646 w 104"/>
                <a:gd name="T93" fmla="*/ 2147483646 h 102"/>
                <a:gd name="T94" fmla="*/ 2147483646 w 104"/>
                <a:gd name="T95" fmla="*/ 2147483646 h 102"/>
                <a:gd name="T96" fmla="*/ 2147483646 w 104"/>
                <a:gd name="T97" fmla="*/ 2147483646 h 102"/>
                <a:gd name="T98" fmla="*/ 2147483646 w 104"/>
                <a:gd name="T99" fmla="*/ 2147483646 h 102"/>
                <a:gd name="T100" fmla="*/ 2147483646 w 104"/>
                <a:gd name="T101" fmla="*/ 2147483646 h 102"/>
                <a:gd name="T102" fmla="*/ 2147483646 w 104"/>
                <a:gd name="T103" fmla="*/ 2147483646 h 102"/>
                <a:gd name="T104" fmla="*/ 2147483646 w 104"/>
                <a:gd name="T105" fmla="*/ 2147483646 h 102"/>
                <a:gd name="T106" fmla="*/ 2147483646 w 104"/>
                <a:gd name="T107" fmla="*/ 2147483646 h 102"/>
                <a:gd name="T108" fmla="*/ 2147483646 w 104"/>
                <a:gd name="T109" fmla="*/ 2147483646 h 1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04" h="102">
                  <a:moveTo>
                    <a:pt x="1" y="81"/>
                  </a:moveTo>
                  <a:lnTo>
                    <a:pt x="3" y="81"/>
                  </a:lnTo>
                  <a:lnTo>
                    <a:pt x="3" y="82"/>
                  </a:lnTo>
                  <a:lnTo>
                    <a:pt x="4" y="83"/>
                  </a:lnTo>
                  <a:lnTo>
                    <a:pt x="4" y="84"/>
                  </a:lnTo>
                  <a:lnTo>
                    <a:pt x="3" y="85"/>
                  </a:lnTo>
                  <a:lnTo>
                    <a:pt x="2" y="87"/>
                  </a:lnTo>
                  <a:lnTo>
                    <a:pt x="2" y="88"/>
                  </a:lnTo>
                  <a:lnTo>
                    <a:pt x="2" y="89"/>
                  </a:lnTo>
                  <a:lnTo>
                    <a:pt x="2" y="91"/>
                  </a:lnTo>
                  <a:lnTo>
                    <a:pt x="2" y="92"/>
                  </a:lnTo>
                  <a:lnTo>
                    <a:pt x="2" y="93"/>
                  </a:lnTo>
                  <a:lnTo>
                    <a:pt x="1" y="93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4" y="98"/>
                  </a:lnTo>
                  <a:lnTo>
                    <a:pt x="5" y="99"/>
                  </a:lnTo>
                  <a:lnTo>
                    <a:pt x="6" y="100"/>
                  </a:lnTo>
                  <a:lnTo>
                    <a:pt x="8" y="100"/>
                  </a:lnTo>
                  <a:lnTo>
                    <a:pt x="9" y="100"/>
                  </a:lnTo>
                  <a:lnTo>
                    <a:pt x="10" y="99"/>
                  </a:lnTo>
                  <a:lnTo>
                    <a:pt x="11" y="99"/>
                  </a:lnTo>
                  <a:lnTo>
                    <a:pt x="11" y="100"/>
                  </a:lnTo>
                  <a:lnTo>
                    <a:pt x="12" y="102"/>
                  </a:lnTo>
                  <a:lnTo>
                    <a:pt x="15" y="101"/>
                  </a:lnTo>
                  <a:lnTo>
                    <a:pt x="15" y="99"/>
                  </a:lnTo>
                  <a:lnTo>
                    <a:pt x="15" y="97"/>
                  </a:lnTo>
                  <a:lnTo>
                    <a:pt x="15" y="95"/>
                  </a:lnTo>
                  <a:lnTo>
                    <a:pt x="16" y="94"/>
                  </a:lnTo>
                  <a:lnTo>
                    <a:pt x="17" y="93"/>
                  </a:lnTo>
                  <a:lnTo>
                    <a:pt x="19" y="91"/>
                  </a:lnTo>
                  <a:lnTo>
                    <a:pt x="21" y="91"/>
                  </a:lnTo>
                  <a:lnTo>
                    <a:pt x="24" y="91"/>
                  </a:lnTo>
                  <a:lnTo>
                    <a:pt x="25" y="91"/>
                  </a:lnTo>
                  <a:lnTo>
                    <a:pt x="26" y="91"/>
                  </a:lnTo>
                  <a:lnTo>
                    <a:pt x="30" y="89"/>
                  </a:lnTo>
                  <a:lnTo>
                    <a:pt x="31" y="88"/>
                  </a:lnTo>
                  <a:lnTo>
                    <a:pt x="33" y="86"/>
                  </a:lnTo>
                  <a:lnTo>
                    <a:pt x="38" y="83"/>
                  </a:lnTo>
                  <a:lnTo>
                    <a:pt x="39" y="82"/>
                  </a:lnTo>
                  <a:lnTo>
                    <a:pt x="39" y="80"/>
                  </a:lnTo>
                  <a:lnTo>
                    <a:pt x="38" y="79"/>
                  </a:lnTo>
                  <a:lnTo>
                    <a:pt x="36" y="79"/>
                  </a:lnTo>
                  <a:lnTo>
                    <a:pt x="34" y="80"/>
                  </a:lnTo>
                  <a:lnTo>
                    <a:pt x="33" y="80"/>
                  </a:lnTo>
                  <a:lnTo>
                    <a:pt x="32" y="80"/>
                  </a:lnTo>
                  <a:lnTo>
                    <a:pt x="32" y="79"/>
                  </a:lnTo>
                  <a:lnTo>
                    <a:pt x="33" y="78"/>
                  </a:lnTo>
                  <a:lnTo>
                    <a:pt x="37" y="76"/>
                  </a:lnTo>
                  <a:lnTo>
                    <a:pt x="37" y="75"/>
                  </a:lnTo>
                  <a:lnTo>
                    <a:pt x="37" y="74"/>
                  </a:lnTo>
                  <a:lnTo>
                    <a:pt x="35" y="73"/>
                  </a:lnTo>
                  <a:lnTo>
                    <a:pt x="35" y="72"/>
                  </a:lnTo>
                  <a:lnTo>
                    <a:pt x="35" y="71"/>
                  </a:lnTo>
                  <a:lnTo>
                    <a:pt x="37" y="70"/>
                  </a:lnTo>
                  <a:lnTo>
                    <a:pt x="39" y="67"/>
                  </a:lnTo>
                  <a:lnTo>
                    <a:pt x="47" y="66"/>
                  </a:lnTo>
                  <a:lnTo>
                    <a:pt x="47" y="65"/>
                  </a:lnTo>
                  <a:lnTo>
                    <a:pt x="47" y="64"/>
                  </a:lnTo>
                  <a:lnTo>
                    <a:pt x="46" y="62"/>
                  </a:lnTo>
                  <a:lnTo>
                    <a:pt x="47" y="62"/>
                  </a:lnTo>
                  <a:lnTo>
                    <a:pt x="50" y="61"/>
                  </a:lnTo>
                  <a:lnTo>
                    <a:pt x="53" y="59"/>
                  </a:lnTo>
                  <a:lnTo>
                    <a:pt x="57" y="62"/>
                  </a:lnTo>
                  <a:lnTo>
                    <a:pt x="58" y="62"/>
                  </a:lnTo>
                  <a:lnTo>
                    <a:pt x="59" y="63"/>
                  </a:lnTo>
                  <a:lnTo>
                    <a:pt x="61" y="63"/>
                  </a:lnTo>
                  <a:lnTo>
                    <a:pt x="62" y="62"/>
                  </a:lnTo>
                  <a:lnTo>
                    <a:pt x="62" y="60"/>
                  </a:lnTo>
                  <a:lnTo>
                    <a:pt x="61" y="59"/>
                  </a:lnTo>
                  <a:lnTo>
                    <a:pt x="61" y="58"/>
                  </a:lnTo>
                  <a:lnTo>
                    <a:pt x="62" y="57"/>
                  </a:lnTo>
                  <a:lnTo>
                    <a:pt x="63" y="57"/>
                  </a:lnTo>
                  <a:lnTo>
                    <a:pt x="63" y="56"/>
                  </a:lnTo>
                  <a:lnTo>
                    <a:pt x="64" y="55"/>
                  </a:lnTo>
                  <a:lnTo>
                    <a:pt x="65" y="54"/>
                  </a:lnTo>
                  <a:lnTo>
                    <a:pt x="65" y="53"/>
                  </a:lnTo>
                  <a:lnTo>
                    <a:pt x="66" y="52"/>
                  </a:lnTo>
                  <a:lnTo>
                    <a:pt x="69" y="51"/>
                  </a:lnTo>
                  <a:lnTo>
                    <a:pt x="70" y="50"/>
                  </a:lnTo>
                  <a:lnTo>
                    <a:pt x="71" y="49"/>
                  </a:lnTo>
                  <a:lnTo>
                    <a:pt x="72" y="49"/>
                  </a:lnTo>
                  <a:lnTo>
                    <a:pt x="73" y="50"/>
                  </a:lnTo>
                  <a:lnTo>
                    <a:pt x="74" y="51"/>
                  </a:lnTo>
                  <a:lnTo>
                    <a:pt x="76" y="51"/>
                  </a:lnTo>
                  <a:lnTo>
                    <a:pt x="76" y="53"/>
                  </a:lnTo>
                  <a:lnTo>
                    <a:pt x="75" y="53"/>
                  </a:lnTo>
                  <a:lnTo>
                    <a:pt x="76" y="54"/>
                  </a:lnTo>
                  <a:lnTo>
                    <a:pt x="78" y="54"/>
                  </a:lnTo>
                  <a:lnTo>
                    <a:pt x="80" y="53"/>
                  </a:lnTo>
                  <a:lnTo>
                    <a:pt x="82" y="52"/>
                  </a:lnTo>
                  <a:lnTo>
                    <a:pt x="82" y="51"/>
                  </a:lnTo>
                  <a:lnTo>
                    <a:pt x="82" y="47"/>
                  </a:lnTo>
                  <a:lnTo>
                    <a:pt x="82" y="45"/>
                  </a:lnTo>
                  <a:lnTo>
                    <a:pt x="84" y="45"/>
                  </a:lnTo>
                  <a:lnTo>
                    <a:pt x="85" y="45"/>
                  </a:lnTo>
                  <a:lnTo>
                    <a:pt x="87" y="43"/>
                  </a:lnTo>
                  <a:lnTo>
                    <a:pt x="87" y="42"/>
                  </a:lnTo>
                  <a:lnTo>
                    <a:pt x="88" y="41"/>
                  </a:lnTo>
                  <a:lnTo>
                    <a:pt x="91" y="42"/>
                  </a:lnTo>
                  <a:lnTo>
                    <a:pt x="94" y="43"/>
                  </a:lnTo>
                  <a:lnTo>
                    <a:pt x="97" y="44"/>
                  </a:lnTo>
                  <a:lnTo>
                    <a:pt x="101" y="43"/>
                  </a:lnTo>
                  <a:lnTo>
                    <a:pt x="102" y="41"/>
                  </a:lnTo>
                  <a:lnTo>
                    <a:pt x="103" y="40"/>
                  </a:lnTo>
                  <a:lnTo>
                    <a:pt x="103" y="39"/>
                  </a:lnTo>
                  <a:lnTo>
                    <a:pt x="104" y="39"/>
                  </a:lnTo>
                  <a:lnTo>
                    <a:pt x="104" y="38"/>
                  </a:lnTo>
                  <a:lnTo>
                    <a:pt x="104" y="35"/>
                  </a:lnTo>
                  <a:lnTo>
                    <a:pt x="103" y="33"/>
                  </a:lnTo>
                  <a:lnTo>
                    <a:pt x="102" y="31"/>
                  </a:lnTo>
                  <a:lnTo>
                    <a:pt x="101" y="31"/>
                  </a:lnTo>
                  <a:lnTo>
                    <a:pt x="99" y="30"/>
                  </a:lnTo>
                  <a:lnTo>
                    <a:pt x="97" y="29"/>
                  </a:lnTo>
                  <a:lnTo>
                    <a:pt x="95" y="29"/>
                  </a:lnTo>
                  <a:lnTo>
                    <a:pt x="94" y="29"/>
                  </a:lnTo>
                  <a:lnTo>
                    <a:pt x="94" y="27"/>
                  </a:lnTo>
                  <a:lnTo>
                    <a:pt x="90" y="26"/>
                  </a:lnTo>
                  <a:lnTo>
                    <a:pt x="89" y="26"/>
                  </a:lnTo>
                  <a:lnTo>
                    <a:pt x="87" y="25"/>
                  </a:lnTo>
                  <a:lnTo>
                    <a:pt x="85" y="22"/>
                  </a:lnTo>
                  <a:lnTo>
                    <a:pt x="84" y="21"/>
                  </a:lnTo>
                  <a:lnTo>
                    <a:pt x="84" y="18"/>
                  </a:lnTo>
                  <a:lnTo>
                    <a:pt x="83" y="17"/>
                  </a:lnTo>
                  <a:lnTo>
                    <a:pt x="83" y="16"/>
                  </a:lnTo>
                  <a:lnTo>
                    <a:pt x="82" y="16"/>
                  </a:lnTo>
                  <a:lnTo>
                    <a:pt x="80" y="16"/>
                  </a:lnTo>
                  <a:lnTo>
                    <a:pt x="79" y="16"/>
                  </a:lnTo>
                  <a:lnTo>
                    <a:pt x="77" y="16"/>
                  </a:lnTo>
                  <a:lnTo>
                    <a:pt x="76" y="15"/>
                  </a:lnTo>
                  <a:lnTo>
                    <a:pt x="72" y="15"/>
                  </a:lnTo>
                  <a:lnTo>
                    <a:pt x="70" y="14"/>
                  </a:lnTo>
                  <a:lnTo>
                    <a:pt x="68" y="14"/>
                  </a:lnTo>
                  <a:lnTo>
                    <a:pt x="66" y="12"/>
                  </a:lnTo>
                  <a:lnTo>
                    <a:pt x="65" y="12"/>
                  </a:lnTo>
                  <a:lnTo>
                    <a:pt x="64" y="11"/>
                  </a:lnTo>
                  <a:lnTo>
                    <a:pt x="62" y="11"/>
                  </a:lnTo>
                  <a:lnTo>
                    <a:pt x="62" y="7"/>
                  </a:lnTo>
                  <a:lnTo>
                    <a:pt x="62" y="6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58" y="1"/>
                  </a:lnTo>
                  <a:lnTo>
                    <a:pt x="57" y="0"/>
                  </a:lnTo>
                  <a:lnTo>
                    <a:pt x="55" y="1"/>
                  </a:lnTo>
                  <a:lnTo>
                    <a:pt x="50" y="2"/>
                  </a:lnTo>
                  <a:lnTo>
                    <a:pt x="49" y="3"/>
                  </a:lnTo>
                  <a:lnTo>
                    <a:pt x="47" y="4"/>
                  </a:lnTo>
                  <a:lnTo>
                    <a:pt x="47" y="6"/>
                  </a:lnTo>
                  <a:lnTo>
                    <a:pt x="46" y="7"/>
                  </a:lnTo>
                  <a:lnTo>
                    <a:pt x="45" y="7"/>
                  </a:lnTo>
                  <a:lnTo>
                    <a:pt x="44" y="5"/>
                  </a:lnTo>
                  <a:lnTo>
                    <a:pt x="44" y="4"/>
                  </a:lnTo>
                  <a:lnTo>
                    <a:pt x="43" y="4"/>
                  </a:lnTo>
                  <a:lnTo>
                    <a:pt x="42" y="4"/>
                  </a:lnTo>
                  <a:lnTo>
                    <a:pt x="41" y="5"/>
                  </a:lnTo>
                  <a:lnTo>
                    <a:pt x="38" y="6"/>
                  </a:lnTo>
                  <a:lnTo>
                    <a:pt x="34" y="6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9"/>
                  </a:lnTo>
                  <a:lnTo>
                    <a:pt x="32" y="13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8" y="18"/>
                  </a:lnTo>
                  <a:lnTo>
                    <a:pt x="38" y="19"/>
                  </a:lnTo>
                  <a:lnTo>
                    <a:pt x="37" y="19"/>
                  </a:lnTo>
                  <a:lnTo>
                    <a:pt x="36" y="20"/>
                  </a:lnTo>
                  <a:lnTo>
                    <a:pt x="34" y="21"/>
                  </a:lnTo>
                  <a:lnTo>
                    <a:pt x="32" y="23"/>
                  </a:lnTo>
                  <a:lnTo>
                    <a:pt x="31" y="23"/>
                  </a:lnTo>
                  <a:lnTo>
                    <a:pt x="30" y="22"/>
                  </a:lnTo>
                  <a:lnTo>
                    <a:pt x="27" y="16"/>
                  </a:lnTo>
                  <a:lnTo>
                    <a:pt x="26" y="15"/>
                  </a:lnTo>
                  <a:lnTo>
                    <a:pt x="25" y="15"/>
                  </a:lnTo>
                  <a:lnTo>
                    <a:pt x="24" y="16"/>
                  </a:lnTo>
                  <a:lnTo>
                    <a:pt x="24" y="18"/>
                  </a:lnTo>
                  <a:lnTo>
                    <a:pt x="24" y="19"/>
                  </a:lnTo>
                  <a:lnTo>
                    <a:pt x="22" y="22"/>
                  </a:lnTo>
                  <a:lnTo>
                    <a:pt x="19" y="23"/>
                  </a:lnTo>
                  <a:lnTo>
                    <a:pt x="15" y="26"/>
                  </a:lnTo>
                  <a:lnTo>
                    <a:pt x="14" y="27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4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7"/>
                  </a:lnTo>
                  <a:lnTo>
                    <a:pt x="11" y="38"/>
                  </a:lnTo>
                  <a:lnTo>
                    <a:pt x="13" y="40"/>
                  </a:lnTo>
                  <a:lnTo>
                    <a:pt x="13" y="42"/>
                  </a:lnTo>
                  <a:lnTo>
                    <a:pt x="12" y="43"/>
                  </a:lnTo>
                  <a:lnTo>
                    <a:pt x="11" y="43"/>
                  </a:lnTo>
                  <a:lnTo>
                    <a:pt x="10" y="45"/>
                  </a:lnTo>
                  <a:lnTo>
                    <a:pt x="9" y="49"/>
                  </a:lnTo>
                  <a:lnTo>
                    <a:pt x="10" y="53"/>
                  </a:lnTo>
                  <a:lnTo>
                    <a:pt x="11" y="56"/>
                  </a:lnTo>
                  <a:lnTo>
                    <a:pt x="11" y="60"/>
                  </a:lnTo>
                  <a:lnTo>
                    <a:pt x="10" y="63"/>
                  </a:lnTo>
                  <a:lnTo>
                    <a:pt x="9" y="63"/>
                  </a:lnTo>
                  <a:lnTo>
                    <a:pt x="9" y="65"/>
                  </a:lnTo>
                  <a:lnTo>
                    <a:pt x="5" y="69"/>
                  </a:lnTo>
                  <a:lnTo>
                    <a:pt x="5" y="70"/>
                  </a:lnTo>
                  <a:lnTo>
                    <a:pt x="3" y="73"/>
                  </a:lnTo>
                  <a:lnTo>
                    <a:pt x="3" y="75"/>
                  </a:lnTo>
                  <a:lnTo>
                    <a:pt x="3" y="77"/>
                  </a:lnTo>
                  <a:lnTo>
                    <a:pt x="1" y="8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44" name="Freeform 1052"/>
            <p:cNvSpPr>
              <a:spLocks/>
            </p:cNvSpPr>
            <p:nvPr/>
          </p:nvSpPr>
          <p:spPr bwMode="auto">
            <a:xfrm>
              <a:off x="7243891" y="4205022"/>
              <a:ext cx="466677" cy="356611"/>
            </a:xfrm>
            <a:custGeom>
              <a:avLst/>
              <a:gdLst>
                <a:gd name="T0" fmla="*/ 2147483646 w 106"/>
                <a:gd name="T1" fmla="*/ 2147483646 h 81"/>
                <a:gd name="T2" fmla="*/ 2147483646 w 106"/>
                <a:gd name="T3" fmla="*/ 2147483646 h 81"/>
                <a:gd name="T4" fmla="*/ 2147483646 w 106"/>
                <a:gd name="T5" fmla="*/ 2147483646 h 81"/>
                <a:gd name="T6" fmla="*/ 2147483646 w 106"/>
                <a:gd name="T7" fmla="*/ 2147483646 h 81"/>
                <a:gd name="T8" fmla="*/ 2147483646 w 106"/>
                <a:gd name="T9" fmla="*/ 2147483646 h 81"/>
                <a:gd name="T10" fmla="*/ 2147483646 w 106"/>
                <a:gd name="T11" fmla="*/ 2147483646 h 81"/>
                <a:gd name="T12" fmla="*/ 2147483646 w 106"/>
                <a:gd name="T13" fmla="*/ 2147483646 h 81"/>
                <a:gd name="T14" fmla="*/ 2147483646 w 106"/>
                <a:gd name="T15" fmla="*/ 2147483646 h 81"/>
                <a:gd name="T16" fmla="*/ 2147483646 w 106"/>
                <a:gd name="T17" fmla="*/ 2147483646 h 81"/>
                <a:gd name="T18" fmla="*/ 2147483646 w 106"/>
                <a:gd name="T19" fmla="*/ 2147483646 h 81"/>
                <a:gd name="T20" fmla="*/ 2147483646 w 106"/>
                <a:gd name="T21" fmla="*/ 2147483646 h 81"/>
                <a:gd name="T22" fmla="*/ 2147483646 w 106"/>
                <a:gd name="T23" fmla="*/ 2147483646 h 81"/>
                <a:gd name="T24" fmla="*/ 2147483646 w 106"/>
                <a:gd name="T25" fmla="*/ 2147483646 h 81"/>
                <a:gd name="T26" fmla="*/ 2147483646 w 106"/>
                <a:gd name="T27" fmla="*/ 2147483646 h 81"/>
                <a:gd name="T28" fmla="*/ 2147483646 w 106"/>
                <a:gd name="T29" fmla="*/ 2147483646 h 81"/>
                <a:gd name="T30" fmla="*/ 2147483646 w 106"/>
                <a:gd name="T31" fmla="*/ 2147483646 h 81"/>
                <a:gd name="T32" fmla="*/ 2147483646 w 106"/>
                <a:gd name="T33" fmla="*/ 2147483646 h 81"/>
                <a:gd name="T34" fmla="*/ 2147483646 w 106"/>
                <a:gd name="T35" fmla="*/ 2147483646 h 81"/>
                <a:gd name="T36" fmla="*/ 2147483646 w 106"/>
                <a:gd name="T37" fmla="*/ 2147483646 h 81"/>
                <a:gd name="T38" fmla="*/ 2147483646 w 106"/>
                <a:gd name="T39" fmla="*/ 2147483646 h 81"/>
                <a:gd name="T40" fmla="*/ 2147483646 w 106"/>
                <a:gd name="T41" fmla="*/ 2147483646 h 81"/>
                <a:gd name="T42" fmla="*/ 2147483646 w 106"/>
                <a:gd name="T43" fmla="*/ 2147483646 h 81"/>
                <a:gd name="T44" fmla="*/ 2147483646 w 106"/>
                <a:gd name="T45" fmla="*/ 2147483646 h 81"/>
                <a:gd name="T46" fmla="*/ 2147483646 w 106"/>
                <a:gd name="T47" fmla="*/ 2147483646 h 81"/>
                <a:gd name="T48" fmla="*/ 2147483646 w 106"/>
                <a:gd name="T49" fmla="*/ 2147483646 h 81"/>
                <a:gd name="T50" fmla="*/ 2147483646 w 106"/>
                <a:gd name="T51" fmla="*/ 2147483646 h 81"/>
                <a:gd name="T52" fmla="*/ 2147483646 w 106"/>
                <a:gd name="T53" fmla="*/ 2147483646 h 81"/>
                <a:gd name="T54" fmla="*/ 2147483646 w 106"/>
                <a:gd name="T55" fmla="*/ 2147483646 h 81"/>
                <a:gd name="T56" fmla="*/ 2147483646 w 106"/>
                <a:gd name="T57" fmla="*/ 2147483646 h 81"/>
                <a:gd name="T58" fmla="*/ 2147483646 w 106"/>
                <a:gd name="T59" fmla="*/ 2147483646 h 81"/>
                <a:gd name="T60" fmla="*/ 2147483646 w 106"/>
                <a:gd name="T61" fmla="*/ 2147483646 h 81"/>
                <a:gd name="T62" fmla="*/ 2147483646 w 106"/>
                <a:gd name="T63" fmla="*/ 2147483646 h 81"/>
                <a:gd name="T64" fmla="*/ 2147483646 w 106"/>
                <a:gd name="T65" fmla="*/ 2147483646 h 81"/>
                <a:gd name="T66" fmla="*/ 2147483646 w 106"/>
                <a:gd name="T67" fmla="*/ 2147483646 h 81"/>
                <a:gd name="T68" fmla="*/ 2147483646 w 106"/>
                <a:gd name="T69" fmla="*/ 2147483646 h 81"/>
                <a:gd name="T70" fmla="*/ 2147483646 w 106"/>
                <a:gd name="T71" fmla="*/ 2147483646 h 81"/>
                <a:gd name="T72" fmla="*/ 2147483646 w 106"/>
                <a:gd name="T73" fmla="*/ 2147483646 h 81"/>
                <a:gd name="T74" fmla="*/ 2147483646 w 106"/>
                <a:gd name="T75" fmla="*/ 2147483646 h 81"/>
                <a:gd name="T76" fmla="*/ 2147483646 w 106"/>
                <a:gd name="T77" fmla="*/ 2147483646 h 81"/>
                <a:gd name="T78" fmla="*/ 2147483646 w 106"/>
                <a:gd name="T79" fmla="*/ 2147483646 h 81"/>
                <a:gd name="T80" fmla="*/ 2147483646 w 106"/>
                <a:gd name="T81" fmla="*/ 2147483646 h 81"/>
                <a:gd name="T82" fmla="*/ 2147483646 w 106"/>
                <a:gd name="T83" fmla="*/ 2147483646 h 81"/>
                <a:gd name="T84" fmla="*/ 2147483646 w 106"/>
                <a:gd name="T85" fmla="*/ 2147483646 h 81"/>
                <a:gd name="T86" fmla="*/ 2147483646 w 106"/>
                <a:gd name="T87" fmla="*/ 2147483646 h 81"/>
                <a:gd name="T88" fmla="*/ 2147483646 w 106"/>
                <a:gd name="T89" fmla="*/ 2147483646 h 81"/>
                <a:gd name="T90" fmla="*/ 2147483646 w 106"/>
                <a:gd name="T91" fmla="*/ 2147483646 h 81"/>
                <a:gd name="T92" fmla="*/ 2147483646 w 106"/>
                <a:gd name="T93" fmla="*/ 2147483646 h 81"/>
                <a:gd name="T94" fmla="*/ 2147483646 w 106"/>
                <a:gd name="T95" fmla="*/ 2147483646 h 81"/>
                <a:gd name="T96" fmla="*/ 2147483646 w 106"/>
                <a:gd name="T97" fmla="*/ 2147483646 h 81"/>
                <a:gd name="T98" fmla="*/ 2147483646 w 106"/>
                <a:gd name="T99" fmla="*/ 2147483646 h 81"/>
                <a:gd name="T100" fmla="*/ 2147483646 w 106"/>
                <a:gd name="T101" fmla="*/ 2147483646 h 81"/>
                <a:gd name="T102" fmla="*/ 2147483646 w 106"/>
                <a:gd name="T103" fmla="*/ 2147483646 h 81"/>
                <a:gd name="T104" fmla="*/ 2147483646 w 106"/>
                <a:gd name="T105" fmla="*/ 2147483646 h 81"/>
                <a:gd name="T106" fmla="*/ 2147483646 w 106"/>
                <a:gd name="T107" fmla="*/ 2147483646 h 81"/>
                <a:gd name="T108" fmla="*/ 2147483646 w 106"/>
                <a:gd name="T109" fmla="*/ 2147483646 h 8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06" h="81">
                  <a:moveTo>
                    <a:pt x="0" y="53"/>
                  </a:moveTo>
                  <a:lnTo>
                    <a:pt x="1" y="55"/>
                  </a:lnTo>
                  <a:lnTo>
                    <a:pt x="1" y="56"/>
                  </a:lnTo>
                  <a:lnTo>
                    <a:pt x="3" y="58"/>
                  </a:lnTo>
                  <a:lnTo>
                    <a:pt x="3" y="57"/>
                  </a:lnTo>
                  <a:lnTo>
                    <a:pt x="5" y="56"/>
                  </a:lnTo>
                  <a:lnTo>
                    <a:pt x="6" y="57"/>
                  </a:lnTo>
                  <a:lnTo>
                    <a:pt x="7" y="58"/>
                  </a:lnTo>
                  <a:lnTo>
                    <a:pt x="8" y="56"/>
                  </a:lnTo>
                  <a:lnTo>
                    <a:pt x="9" y="57"/>
                  </a:lnTo>
                  <a:lnTo>
                    <a:pt x="10" y="56"/>
                  </a:lnTo>
                  <a:lnTo>
                    <a:pt x="11" y="57"/>
                  </a:lnTo>
                  <a:lnTo>
                    <a:pt x="12" y="57"/>
                  </a:lnTo>
                  <a:lnTo>
                    <a:pt x="12" y="58"/>
                  </a:lnTo>
                  <a:lnTo>
                    <a:pt x="13" y="59"/>
                  </a:lnTo>
                  <a:lnTo>
                    <a:pt x="17" y="58"/>
                  </a:lnTo>
                  <a:lnTo>
                    <a:pt x="18" y="59"/>
                  </a:lnTo>
                  <a:lnTo>
                    <a:pt x="19" y="61"/>
                  </a:lnTo>
                  <a:lnTo>
                    <a:pt x="20" y="62"/>
                  </a:lnTo>
                  <a:lnTo>
                    <a:pt x="20" y="63"/>
                  </a:lnTo>
                  <a:lnTo>
                    <a:pt x="20" y="65"/>
                  </a:lnTo>
                  <a:lnTo>
                    <a:pt x="21" y="66"/>
                  </a:lnTo>
                  <a:lnTo>
                    <a:pt x="22" y="66"/>
                  </a:lnTo>
                  <a:lnTo>
                    <a:pt x="23" y="68"/>
                  </a:lnTo>
                  <a:lnTo>
                    <a:pt x="24" y="69"/>
                  </a:lnTo>
                  <a:lnTo>
                    <a:pt x="25" y="69"/>
                  </a:lnTo>
                  <a:lnTo>
                    <a:pt x="25" y="70"/>
                  </a:lnTo>
                  <a:lnTo>
                    <a:pt x="26" y="69"/>
                  </a:lnTo>
                  <a:lnTo>
                    <a:pt x="27" y="69"/>
                  </a:lnTo>
                  <a:lnTo>
                    <a:pt x="30" y="71"/>
                  </a:lnTo>
                  <a:lnTo>
                    <a:pt x="31" y="71"/>
                  </a:lnTo>
                  <a:lnTo>
                    <a:pt x="33" y="71"/>
                  </a:lnTo>
                  <a:lnTo>
                    <a:pt x="34" y="70"/>
                  </a:lnTo>
                  <a:lnTo>
                    <a:pt x="35" y="70"/>
                  </a:lnTo>
                  <a:lnTo>
                    <a:pt x="36" y="71"/>
                  </a:lnTo>
                  <a:lnTo>
                    <a:pt x="36" y="72"/>
                  </a:lnTo>
                  <a:lnTo>
                    <a:pt x="39" y="70"/>
                  </a:lnTo>
                  <a:lnTo>
                    <a:pt x="39" y="69"/>
                  </a:lnTo>
                  <a:lnTo>
                    <a:pt x="39" y="68"/>
                  </a:lnTo>
                  <a:lnTo>
                    <a:pt x="40" y="65"/>
                  </a:lnTo>
                  <a:lnTo>
                    <a:pt x="41" y="61"/>
                  </a:lnTo>
                  <a:lnTo>
                    <a:pt x="42" y="62"/>
                  </a:lnTo>
                  <a:lnTo>
                    <a:pt x="43" y="62"/>
                  </a:lnTo>
                  <a:lnTo>
                    <a:pt x="46" y="65"/>
                  </a:lnTo>
                  <a:lnTo>
                    <a:pt x="47" y="67"/>
                  </a:lnTo>
                  <a:lnTo>
                    <a:pt x="48" y="69"/>
                  </a:lnTo>
                  <a:lnTo>
                    <a:pt x="48" y="71"/>
                  </a:lnTo>
                  <a:lnTo>
                    <a:pt x="48" y="72"/>
                  </a:lnTo>
                  <a:lnTo>
                    <a:pt x="48" y="73"/>
                  </a:lnTo>
                  <a:lnTo>
                    <a:pt x="46" y="74"/>
                  </a:lnTo>
                  <a:lnTo>
                    <a:pt x="46" y="75"/>
                  </a:lnTo>
                  <a:lnTo>
                    <a:pt x="45" y="75"/>
                  </a:lnTo>
                  <a:lnTo>
                    <a:pt x="45" y="74"/>
                  </a:lnTo>
                  <a:lnTo>
                    <a:pt x="44" y="72"/>
                  </a:lnTo>
                  <a:lnTo>
                    <a:pt x="43" y="72"/>
                  </a:lnTo>
                  <a:lnTo>
                    <a:pt x="43" y="75"/>
                  </a:lnTo>
                  <a:lnTo>
                    <a:pt x="43" y="76"/>
                  </a:lnTo>
                  <a:lnTo>
                    <a:pt x="43" y="77"/>
                  </a:lnTo>
                  <a:lnTo>
                    <a:pt x="41" y="77"/>
                  </a:lnTo>
                  <a:lnTo>
                    <a:pt x="40" y="77"/>
                  </a:lnTo>
                  <a:lnTo>
                    <a:pt x="40" y="78"/>
                  </a:lnTo>
                  <a:lnTo>
                    <a:pt x="41" y="80"/>
                  </a:lnTo>
                  <a:lnTo>
                    <a:pt x="44" y="79"/>
                  </a:lnTo>
                  <a:lnTo>
                    <a:pt x="46" y="78"/>
                  </a:lnTo>
                  <a:lnTo>
                    <a:pt x="47" y="77"/>
                  </a:lnTo>
                  <a:lnTo>
                    <a:pt x="48" y="77"/>
                  </a:lnTo>
                  <a:lnTo>
                    <a:pt x="49" y="77"/>
                  </a:lnTo>
                  <a:lnTo>
                    <a:pt x="50" y="77"/>
                  </a:lnTo>
                  <a:lnTo>
                    <a:pt x="51" y="77"/>
                  </a:lnTo>
                  <a:lnTo>
                    <a:pt x="52" y="77"/>
                  </a:lnTo>
                  <a:lnTo>
                    <a:pt x="52" y="75"/>
                  </a:lnTo>
                  <a:lnTo>
                    <a:pt x="54" y="75"/>
                  </a:lnTo>
                  <a:lnTo>
                    <a:pt x="56" y="74"/>
                  </a:lnTo>
                  <a:lnTo>
                    <a:pt x="57" y="74"/>
                  </a:lnTo>
                  <a:lnTo>
                    <a:pt x="58" y="73"/>
                  </a:lnTo>
                  <a:lnTo>
                    <a:pt x="60" y="71"/>
                  </a:lnTo>
                  <a:lnTo>
                    <a:pt x="64" y="74"/>
                  </a:lnTo>
                  <a:lnTo>
                    <a:pt x="64" y="75"/>
                  </a:lnTo>
                  <a:lnTo>
                    <a:pt x="64" y="76"/>
                  </a:lnTo>
                  <a:lnTo>
                    <a:pt x="64" y="77"/>
                  </a:lnTo>
                  <a:lnTo>
                    <a:pt x="68" y="79"/>
                  </a:lnTo>
                  <a:lnTo>
                    <a:pt x="68" y="77"/>
                  </a:lnTo>
                  <a:lnTo>
                    <a:pt x="73" y="81"/>
                  </a:lnTo>
                  <a:lnTo>
                    <a:pt x="75" y="81"/>
                  </a:lnTo>
                  <a:lnTo>
                    <a:pt x="76" y="80"/>
                  </a:lnTo>
                  <a:lnTo>
                    <a:pt x="78" y="78"/>
                  </a:lnTo>
                  <a:lnTo>
                    <a:pt x="79" y="77"/>
                  </a:lnTo>
                  <a:lnTo>
                    <a:pt x="80" y="77"/>
                  </a:lnTo>
                  <a:lnTo>
                    <a:pt x="81" y="77"/>
                  </a:lnTo>
                  <a:lnTo>
                    <a:pt x="83" y="77"/>
                  </a:lnTo>
                  <a:lnTo>
                    <a:pt x="84" y="78"/>
                  </a:lnTo>
                  <a:lnTo>
                    <a:pt x="85" y="78"/>
                  </a:lnTo>
                  <a:lnTo>
                    <a:pt x="86" y="76"/>
                  </a:lnTo>
                  <a:lnTo>
                    <a:pt x="86" y="75"/>
                  </a:lnTo>
                  <a:lnTo>
                    <a:pt x="87" y="76"/>
                  </a:lnTo>
                  <a:lnTo>
                    <a:pt x="88" y="78"/>
                  </a:lnTo>
                  <a:lnTo>
                    <a:pt x="89" y="79"/>
                  </a:lnTo>
                  <a:lnTo>
                    <a:pt x="91" y="79"/>
                  </a:lnTo>
                  <a:lnTo>
                    <a:pt x="92" y="79"/>
                  </a:lnTo>
                  <a:lnTo>
                    <a:pt x="94" y="80"/>
                  </a:lnTo>
                  <a:lnTo>
                    <a:pt x="95" y="79"/>
                  </a:lnTo>
                  <a:lnTo>
                    <a:pt x="96" y="78"/>
                  </a:lnTo>
                  <a:lnTo>
                    <a:pt x="98" y="77"/>
                  </a:lnTo>
                  <a:lnTo>
                    <a:pt x="98" y="76"/>
                  </a:lnTo>
                  <a:lnTo>
                    <a:pt x="98" y="75"/>
                  </a:lnTo>
                  <a:lnTo>
                    <a:pt x="96" y="72"/>
                  </a:lnTo>
                  <a:lnTo>
                    <a:pt x="96" y="70"/>
                  </a:lnTo>
                  <a:lnTo>
                    <a:pt x="95" y="71"/>
                  </a:lnTo>
                  <a:lnTo>
                    <a:pt x="94" y="71"/>
                  </a:lnTo>
                  <a:lnTo>
                    <a:pt x="92" y="69"/>
                  </a:lnTo>
                  <a:lnTo>
                    <a:pt x="93" y="67"/>
                  </a:lnTo>
                  <a:lnTo>
                    <a:pt x="90" y="65"/>
                  </a:lnTo>
                  <a:lnTo>
                    <a:pt x="89" y="65"/>
                  </a:lnTo>
                  <a:lnTo>
                    <a:pt x="88" y="66"/>
                  </a:lnTo>
                  <a:lnTo>
                    <a:pt x="87" y="65"/>
                  </a:lnTo>
                  <a:lnTo>
                    <a:pt x="87" y="66"/>
                  </a:lnTo>
                  <a:lnTo>
                    <a:pt x="86" y="66"/>
                  </a:lnTo>
                  <a:lnTo>
                    <a:pt x="85" y="65"/>
                  </a:lnTo>
                  <a:lnTo>
                    <a:pt x="85" y="63"/>
                  </a:lnTo>
                  <a:lnTo>
                    <a:pt x="85" y="61"/>
                  </a:lnTo>
                  <a:lnTo>
                    <a:pt x="86" y="61"/>
                  </a:lnTo>
                  <a:lnTo>
                    <a:pt x="87" y="60"/>
                  </a:lnTo>
                  <a:lnTo>
                    <a:pt x="88" y="60"/>
                  </a:lnTo>
                  <a:lnTo>
                    <a:pt x="88" y="59"/>
                  </a:lnTo>
                  <a:lnTo>
                    <a:pt x="89" y="56"/>
                  </a:lnTo>
                  <a:lnTo>
                    <a:pt x="86" y="55"/>
                  </a:lnTo>
                  <a:lnTo>
                    <a:pt x="86" y="54"/>
                  </a:lnTo>
                  <a:lnTo>
                    <a:pt x="86" y="52"/>
                  </a:lnTo>
                  <a:lnTo>
                    <a:pt x="88" y="50"/>
                  </a:lnTo>
                  <a:lnTo>
                    <a:pt x="91" y="48"/>
                  </a:lnTo>
                  <a:lnTo>
                    <a:pt x="92" y="48"/>
                  </a:lnTo>
                  <a:lnTo>
                    <a:pt x="92" y="47"/>
                  </a:lnTo>
                  <a:lnTo>
                    <a:pt x="91" y="46"/>
                  </a:lnTo>
                  <a:lnTo>
                    <a:pt x="91" y="45"/>
                  </a:lnTo>
                  <a:lnTo>
                    <a:pt x="91" y="44"/>
                  </a:lnTo>
                  <a:lnTo>
                    <a:pt x="90" y="43"/>
                  </a:lnTo>
                  <a:lnTo>
                    <a:pt x="89" y="43"/>
                  </a:lnTo>
                  <a:lnTo>
                    <a:pt x="88" y="43"/>
                  </a:lnTo>
                  <a:lnTo>
                    <a:pt x="89" y="41"/>
                  </a:lnTo>
                  <a:lnTo>
                    <a:pt x="88" y="41"/>
                  </a:lnTo>
                  <a:lnTo>
                    <a:pt x="87" y="41"/>
                  </a:lnTo>
                  <a:lnTo>
                    <a:pt x="85" y="39"/>
                  </a:lnTo>
                  <a:lnTo>
                    <a:pt x="86" y="37"/>
                  </a:lnTo>
                  <a:lnTo>
                    <a:pt x="86" y="34"/>
                  </a:lnTo>
                  <a:lnTo>
                    <a:pt x="87" y="32"/>
                  </a:lnTo>
                  <a:lnTo>
                    <a:pt x="88" y="31"/>
                  </a:lnTo>
                  <a:lnTo>
                    <a:pt x="91" y="29"/>
                  </a:lnTo>
                  <a:lnTo>
                    <a:pt x="91" y="27"/>
                  </a:lnTo>
                  <a:lnTo>
                    <a:pt x="92" y="26"/>
                  </a:lnTo>
                  <a:lnTo>
                    <a:pt x="93" y="24"/>
                  </a:lnTo>
                  <a:lnTo>
                    <a:pt x="95" y="21"/>
                  </a:lnTo>
                  <a:lnTo>
                    <a:pt x="95" y="22"/>
                  </a:lnTo>
                  <a:lnTo>
                    <a:pt x="97" y="24"/>
                  </a:lnTo>
                  <a:lnTo>
                    <a:pt x="100" y="24"/>
                  </a:lnTo>
                  <a:lnTo>
                    <a:pt x="100" y="25"/>
                  </a:lnTo>
                  <a:lnTo>
                    <a:pt x="99" y="26"/>
                  </a:lnTo>
                  <a:lnTo>
                    <a:pt x="101" y="28"/>
                  </a:lnTo>
                  <a:lnTo>
                    <a:pt x="102" y="28"/>
                  </a:lnTo>
                  <a:lnTo>
                    <a:pt x="102" y="29"/>
                  </a:lnTo>
                  <a:lnTo>
                    <a:pt x="104" y="31"/>
                  </a:lnTo>
                  <a:lnTo>
                    <a:pt x="104" y="30"/>
                  </a:lnTo>
                  <a:lnTo>
                    <a:pt x="104" y="29"/>
                  </a:lnTo>
                  <a:lnTo>
                    <a:pt x="104" y="28"/>
                  </a:lnTo>
                  <a:lnTo>
                    <a:pt x="104" y="27"/>
                  </a:lnTo>
                  <a:lnTo>
                    <a:pt x="106" y="25"/>
                  </a:lnTo>
                  <a:lnTo>
                    <a:pt x="105" y="24"/>
                  </a:lnTo>
                  <a:lnTo>
                    <a:pt x="105" y="23"/>
                  </a:lnTo>
                  <a:lnTo>
                    <a:pt x="105" y="22"/>
                  </a:lnTo>
                  <a:lnTo>
                    <a:pt x="106" y="21"/>
                  </a:lnTo>
                  <a:lnTo>
                    <a:pt x="104" y="17"/>
                  </a:lnTo>
                  <a:lnTo>
                    <a:pt x="104" y="16"/>
                  </a:lnTo>
                  <a:lnTo>
                    <a:pt x="104" y="14"/>
                  </a:lnTo>
                  <a:lnTo>
                    <a:pt x="104" y="13"/>
                  </a:lnTo>
                  <a:lnTo>
                    <a:pt x="102" y="14"/>
                  </a:lnTo>
                  <a:lnTo>
                    <a:pt x="100" y="14"/>
                  </a:lnTo>
                  <a:lnTo>
                    <a:pt x="97" y="14"/>
                  </a:lnTo>
                  <a:lnTo>
                    <a:pt x="96" y="14"/>
                  </a:lnTo>
                  <a:lnTo>
                    <a:pt x="95" y="13"/>
                  </a:lnTo>
                  <a:lnTo>
                    <a:pt x="93" y="13"/>
                  </a:lnTo>
                  <a:lnTo>
                    <a:pt x="92" y="12"/>
                  </a:lnTo>
                  <a:lnTo>
                    <a:pt x="92" y="11"/>
                  </a:lnTo>
                  <a:lnTo>
                    <a:pt x="91" y="11"/>
                  </a:lnTo>
                  <a:lnTo>
                    <a:pt x="87" y="10"/>
                  </a:lnTo>
                  <a:lnTo>
                    <a:pt x="85" y="10"/>
                  </a:lnTo>
                  <a:lnTo>
                    <a:pt x="83" y="9"/>
                  </a:lnTo>
                  <a:lnTo>
                    <a:pt x="80" y="7"/>
                  </a:lnTo>
                  <a:lnTo>
                    <a:pt x="77" y="7"/>
                  </a:lnTo>
                  <a:lnTo>
                    <a:pt x="73" y="5"/>
                  </a:lnTo>
                  <a:lnTo>
                    <a:pt x="70" y="3"/>
                  </a:lnTo>
                  <a:lnTo>
                    <a:pt x="68" y="4"/>
                  </a:lnTo>
                  <a:lnTo>
                    <a:pt x="66" y="5"/>
                  </a:lnTo>
                  <a:lnTo>
                    <a:pt x="64" y="5"/>
                  </a:lnTo>
                  <a:lnTo>
                    <a:pt x="63" y="4"/>
                  </a:lnTo>
                  <a:lnTo>
                    <a:pt x="64" y="4"/>
                  </a:lnTo>
                  <a:lnTo>
                    <a:pt x="64" y="2"/>
                  </a:lnTo>
                  <a:lnTo>
                    <a:pt x="62" y="2"/>
                  </a:lnTo>
                  <a:lnTo>
                    <a:pt x="61" y="1"/>
                  </a:lnTo>
                  <a:lnTo>
                    <a:pt x="60" y="0"/>
                  </a:lnTo>
                  <a:lnTo>
                    <a:pt x="59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4" y="3"/>
                  </a:lnTo>
                  <a:lnTo>
                    <a:pt x="53" y="4"/>
                  </a:lnTo>
                  <a:lnTo>
                    <a:pt x="53" y="5"/>
                  </a:lnTo>
                  <a:lnTo>
                    <a:pt x="52" y="6"/>
                  </a:lnTo>
                  <a:lnTo>
                    <a:pt x="51" y="7"/>
                  </a:lnTo>
                  <a:lnTo>
                    <a:pt x="51" y="8"/>
                  </a:lnTo>
                  <a:lnTo>
                    <a:pt x="50" y="8"/>
                  </a:lnTo>
                  <a:lnTo>
                    <a:pt x="49" y="9"/>
                  </a:lnTo>
                  <a:lnTo>
                    <a:pt x="49" y="10"/>
                  </a:lnTo>
                  <a:lnTo>
                    <a:pt x="50" y="11"/>
                  </a:lnTo>
                  <a:lnTo>
                    <a:pt x="50" y="13"/>
                  </a:lnTo>
                  <a:lnTo>
                    <a:pt x="49" y="14"/>
                  </a:lnTo>
                  <a:lnTo>
                    <a:pt x="47" y="14"/>
                  </a:lnTo>
                  <a:lnTo>
                    <a:pt x="46" y="13"/>
                  </a:lnTo>
                  <a:lnTo>
                    <a:pt x="45" y="13"/>
                  </a:lnTo>
                  <a:lnTo>
                    <a:pt x="41" y="10"/>
                  </a:lnTo>
                  <a:lnTo>
                    <a:pt x="38" y="12"/>
                  </a:lnTo>
                  <a:lnTo>
                    <a:pt x="35" y="13"/>
                  </a:lnTo>
                  <a:lnTo>
                    <a:pt x="34" y="13"/>
                  </a:lnTo>
                  <a:lnTo>
                    <a:pt x="35" y="15"/>
                  </a:lnTo>
                  <a:lnTo>
                    <a:pt x="35" y="16"/>
                  </a:lnTo>
                  <a:lnTo>
                    <a:pt x="35" y="17"/>
                  </a:lnTo>
                  <a:lnTo>
                    <a:pt x="27" y="18"/>
                  </a:lnTo>
                  <a:lnTo>
                    <a:pt x="25" y="21"/>
                  </a:lnTo>
                  <a:lnTo>
                    <a:pt x="23" y="22"/>
                  </a:lnTo>
                  <a:lnTo>
                    <a:pt x="23" y="23"/>
                  </a:lnTo>
                  <a:lnTo>
                    <a:pt x="23" y="24"/>
                  </a:lnTo>
                  <a:lnTo>
                    <a:pt x="25" y="25"/>
                  </a:lnTo>
                  <a:lnTo>
                    <a:pt x="25" y="26"/>
                  </a:lnTo>
                  <a:lnTo>
                    <a:pt x="25" y="27"/>
                  </a:lnTo>
                  <a:lnTo>
                    <a:pt x="21" y="29"/>
                  </a:lnTo>
                  <a:lnTo>
                    <a:pt x="20" y="30"/>
                  </a:lnTo>
                  <a:lnTo>
                    <a:pt x="20" y="31"/>
                  </a:lnTo>
                  <a:lnTo>
                    <a:pt x="21" y="31"/>
                  </a:lnTo>
                  <a:lnTo>
                    <a:pt x="22" y="31"/>
                  </a:lnTo>
                  <a:lnTo>
                    <a:pt x="24" y="30"/>
                  </a:lnTo>
                  <a:lnTo>
                    <a:pt x="26" y="30"/>
                  </a:lnTo>
                  <a:lnTo>
                    <a:pt x="27" y="31"/>
                  </a:lnTo>
                  <a:lnTo>
                    <a:pt x="27" y="33"/>
                  </a:lnTo>
                  <a:lnTo>
                    <a:pt x="26" y="34"/>
                  </a:lnTo>
                  <a:lnTo>
                    <a:pt x="21" y="37"/>
                  </a:lnTo>
                  <a:lnTo>
                    <a:pt x="19" y="39"/>
                  </a:lnTo>
                  <a:lnTo>
                    <a:pt x="18" y="40"/>
                  </a:lnTo>
                  <a:lnTo>
                    <a:pt x="14" y="42"/>
                  </a:lnTo>
                  <a:lnTo>
                    <a:pt x="13" y="42"/>
                  </a:lnTo>
                  <a:lnTo>
                    <a:pt x="12" y="42"/>
                  </a:lnTo>
                  <a:lnTo>
                    <a:pt x="9" y="42"/>
                  </a:lnTo>
                  <a:lnTo>
                    <a:pt x="7" y="42"/>
                  </a:lnTo>
                  <a:lnTo>
                    <a:pt x="5" y="44"/>
                  </a:lnTo>
                  <a:lnTo>
                    <a:pt x="4" y="45"/>
                  </a:lnTo>
                  <a:lnTo>
                    <a:pt x="3" y="46"/>
                  </a:lnTo>
                  <a:lnTo>
                    <a:pt x="3" y="48"/>
                  </a:lnTo>
                  <a:lnTo>
                    <a:pt x="3" y="50"/>
                  </a:lnTo>
                  <a:lnTo>
                    <a:pt x="3" y="52"/>
                  </a:lnTo>
                  <a:lnTo>
                    <a:pt x="0" y="5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45" name="Freeform 1053"/>
            <p:cNvSpPr>
              <a:spLocks/>
            </p:cNvSpPr>
            <p:nvPr/>
          </p:nvSpPr>
          <p:spPr bwMode="auto">
            <a:xfrm>
              <a:off x="7383306" y="3579851"/>
              <a:ext cx="330196" cy="308183"/>
            </a:xfrm>
            <a:custGeom>
              <a:avLst/>
              <a:gdLst>
                <a:gd name="T0" fmla="*/ 2147483646 w 75"/>
                <a:gd name="T1" fmla="*/ 2147483646 h 70"/>
                <a:gd name="T2" fmla="*/ 2147483646 w 75"/>
                <a:gd name="T3" fmla="*/ 2147483646 h 70"/>
                <a:gd name="T4" fmla="*/ 2147483646 w 75"/>
                <a:gd name="T5" fmla="*/ 2147483646 h 70"/>
                <a:gd name="T6" fmla="*/ 2147483646 w 75"/>
                <a:gd name="T7" fmla="*/ 2147483646 h 70"/>
                <a:gd name="T8" fmla="*/ 2147483646 w 75"/>
                <a:gd name="T9" fmla="*/ 2147483646 h 70"/>
                <a:gd name="T10" fmla="*/ 2147483646 w 75"/>
                <a:gd name="T11" fmla="*/ 2147483646 h 70"/>
                <a:gd name="T12" fmla="*/ 2147483646 w 75"/>
                <a:gd name="T13" fmla="*/ 2147483646 h 70"/>
                <a:gd name="T14" fmla="*/ 2147483646 w 75"/>
                <a:gd name="T15" fmla="*/ 2147483646 h 70"/>
                <a:gd name="T16" fmla="*/ 2147483646 w 75"/>
                <a:gd name="T17" fmla="*/ 0 h 70"/>
                <a:gd name="T18" fmla="*/ 2147483646 w 75"/>
                <a:gd name="T19" fmla="*/ 2147483646 h 70"/>
                <a:gd name="T20" fmla="*/ 2147483646 w 75"/>
                <a:gd name="T21" fmla="*/ 2147483646 h 70"/>
                <a:gd name="T22" fmla="*/ 2147483646 w 75"/>
                <a:gd name="T23" fmla="*/ 2147483646 h 70"/>
                <a:gd name="T24" fmla="*/ 2147483646 w 75"/>
                <a:gd name="T25" fmla="*/ 2147483646 h 70"/>
                <a:gd name="T26" fmla="*/ 2147483646 w 75"/>
                <a:gd name="T27" fmla="*/ 2147483646 h 70"/>
                <a:gd name="T28" fmla="*/ 2147483646 w 75"/>
                <a:gd name="T29" fmla="*/ 2147483646 h 70"/>
                <a:gd name="T30" fmla="*/ 2147483646 w 75"/>
                <a:gd name="T31" fmla="*/ 2147483646 h 70"/>
                <a:gd name="T32" fmla="*/ 2147483646 w 75"/>
                <a:gd name="T33" fmla="*/ 2147483646 h 70"/>
                <a:gd name="T34" fmla="*/ 2147483646 w 75"/>
                <a:gd name="T35" fmla="*/ 2147483646 h 70"/>
                <a:gd name="T36" fmla="*/ 2147483646 w 75"/>
                <a:gd name="T37" fmla="*/ 2147483646 h 70"/>
                <a:gd name="T38" fmla="*/ 2147483646 w 75"/>
                <a:gd name="T39" fmla="*/ 2147483646 h 70"/>
                <a:gd name="T40" fmla="*/ 2147483646 w 75"/>
                <a:gd name="T41" fmla="*/ 2147483646 h 70"/>
                <a:gd name="T42" fmla="*/ 2147483646 w 75"/>
                <a:gd name="T43" fmla="*/ 2147483646 h 70"/>
                <a:gd name="T44" fmla="*/ 2147483646 w 75"/>
                <a:gd name="T45" fmla="*/ 2147483646 h 70"/>
                <a:gd name="T46" fmla="*/ 2147483646 w 75"/>
                <a:gd name="T47" fmla="*/ 2147483646 h 70"/>
                <a:gd name="T48" fmla="*/ 2147483646 w 75"/>
                <a:gd name="T49" fmla="*/ 2147483646 h 70"/>
                <a:gd name="T50" fmla="*/ 2147483646 w 75"/>
                <a:gd name="T51" fmla="*/ 2147483646 h 70"/>
                <a:gd name="T52" fmla="*/ 2147483646 w 75"/>
                <a:gd name="T53" fmla="*/ 2147483646 h 70"/>
                <a:gd name="T54" fmla="*/ 2147483646 w 75"/>
                <a:gd name="T55" fmla="*/ 2147483646 h 70"/>
                <a:gd name="T56" fmla="*/ 2147483646 w 75"/>
                <a:gd name="T57" fmla="*/ 2147483646 h 70"/>
                <a:gd name="T58" fmla="*/ 2147483646 w 75"/>
                <a:gd name="T59" fmla="*/ 2147483646 h 70"/>
                <a:gd name="T60" fmla="*/ 2147483646 w 75"/>
                <a:gd name="T61" fmla="*/ 2147483646 h 70"/>
                <a:gd name="T62" fmla="*/ 2147483646 w 75"/>
                <a:gd name="T63" fmla="*/ 2147483646 h 70"/>
                <a:gd name="T64" fmla="*/ 2147483646 w 75"/>
                <a:gd name="T65" fmla="*/ 2147483646 h 70"/>
                <a:gd name="T66" fmla="*/ 2147483646 w 75"/>
                <a:gd name="T67" fmla="*/ 2147483646 h 70"/>
                <a:gd name="T68" fmla="*/ 2147483646 w 75"/>
                <a:gd name="T69" fmla="*/ 2147483646 h 70"/>
                <a:gd name="T70" fmla="*/ 2147483646 w 75"/>
                <a:gd name="T71" fmla="*/ 2147483646 h 70"/>
                <a:gd name="T72" fmla="*/ 2147483646 w 75"/>
                <a:gd name="T73" fmla="*/ 2147483646 h 70"/>
                <a:gd name="T74" fmla="*/ 2147483646 w 75"/>
                <a:gd name="T75" fmla="*/ 2147483646 h 70"/>
                <a:gd name="T76" fmla="*/ 2147483646 w 75"/>
                <a:gd name="T77" fmla="*/ 2147483646 h 70"/>
                <a:gd name="T78" fmla="*/ 2147483646 w 75"/>
                <a:gd name="T79" fmla="*/ 2147483646 h 70"/>
                <a:gd name="T80" fmla="*/ 2147483646 w 75"/>
                <a:gd name="T81" fmla="*/ 2147483646 h 70"/>
                <a:gd name="T82" fmla="*/ 2147483646 w 75"/>
                <a:gd name="T83" fmla="*/ 2147483646 h 70"/>
                <a:gd name="T84" fmla="*/ 2147483646 w 75"/>
                <a:gd name="T85" fmla="*/ 2147483646 h 70"/>
                <a:gd name="T86" fmla="*/ 0 w 75"/>
                <a:gd name="T87" fmla="*/ 2147483646 h 70"/>
                <a:gd name="T88" fmla="*/ 2147483646 w 75"/>
                <a:gd name="T89" fmla="*/ 2147483646 h 70"/>
                <a:gd name="T90" fmla="*/ 2147483646 w 75"/>
                <a:gd name="T91" fmla="*/ 2147483646 h 70"/>
                <a:gd name="T92" fmla="*/ 2147483646 w 75"/>
                <a:gd name="T93" fmla="*/ 2147483646 h 70"/>
                <a:gd name="T94" fmla="*/ 2147483646 w 75"/>
                <a:gd name="T95" fmla="*/ 2147483646 h 70"/>
                <a:gd name="T96" fmla="*/ 2147483646 w 75"/>
                <a:gd name="T97" fmla="*/ 2147483646 h 70"/>
                <a:gd name="T98" fmla="*/ 2147483646 w 75"/>
                <a:gd name="T99" fmla="*/ 2147483646 h 70"/>
                <a:gd name="T100" fmla="*/ 2147483646 w 75"/>
                <a:gd name="T101" fmla="*/ 2147483646 h 70"/>
                <a:gd name="T102" fmla="*/ 2147483646 w 75"/>
                <a:gd name="T103" fmla="*/ 2147483646 h 70"/>
                <a:gd name="T104" fmla="*/ 2147483646 w 75"/>
                <a:gd name="T105" fmla="*/ 2147483646 h 70"/>
                <a:gd name="T106" fmla="*/ 2147483646 w 75"/>
                <a:gd name="T107" fmla="*/ 2147483646 h 70"/>
                <a:gd name="T108" fmla="*/ 2147483646 w 75"/>
                <a:gd name="T109" fmla="*/ 2147483646 h 70"/>
                <a:gd name="T110" fmla="*/ 2147483646 w 75"/>
                <a:gd name="T111" fmla="*/ 2147483646 h 70"/>
                <a:gd name="T112" fmla="*/ 2147483646 w 75"/>
                <a:gd name="T113" fmla="*/ 2147483646 h 70"/>
                <a:gd name="T114" fmla="*/ 2147483646 w 75"/>
                <a:gd name="T115" fmla="*/ 2147483646 h 70"/>
                <a:gd name="T116" fmla="*/ 2147483646 w 75"/>
                <a:gd name="T117" fmla="*/ 2147483646 h 70"/>
                <a:gd name="T118" fmla="*/ 2147483646 w 75"/>
                <a:gd name="T119" fmla="*/ 2147483646 h 70"/>
                <a:gd name="T120" fmla="*/ 2147483646 w 75"/>
                <a:gd name="T121" fmla="*/ 2147483646 h 70"/>
                <a:gd name="T122" fmla="*/ 2147483646 w 75"/>
                <a:gd name="T123" fmla="*/ 2147483646 h 7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5" h="70">
                  <a:moveTo>
                    <a:pt x="59" y="31"/>
                  </a:moveTo>
                  <a:lnTo>
                    <a:pt x="59" y="31"/>
                  </a:lnTo>
                  <a:lnTo>
                    <a:pt x="60" y="29"/>
                  </a:lnTo>
                  <a:lnTo>
                    <a:pt x="62" y="27"/>
                  </a:lnTo>
                  <a:lnTo>
                    <a:pt x="63" y="26"/>
                  </a:lnTo>
                  <a:lnTo>
                    <a:pt x="64" y="25"/>
                  </a:lnTo>
                  <a:lnTo>
                    <a:pt x="66" y="24"/>
                  </a:lnTo>
                  <a:lnTo>
                    <a:pt x="69" y="21"/>
                  </a:lnTo>
                  <a:lnTo>
                    <a:pt x="73" y="18"/>
                  </a:lnTo>
                  <a:lnTo>
                    <a:pt x="75" y="15"/>
                  </a:lnTo>
                  <a:lnTo>
                    <a:pt x="72" y="13"/>
                  </a:lnTo>
                  <a:lnTo>
                    <a:pt x="72" y="12"/>
                  </a:lnTo>
                  <a:lnTo>
                    <a:pt x="68" y="12"/>
                  </a:lnTo>
                  <a:lnTo>
                    <a:pt x="67" y="11"/>
                  </a:lnTo>
                  <a:lnTo>
                    <a:pt x="67" y="9"/>
                  </a:lnTo>
                  <a:lnTo>
                    <a:pt x="68" y="8"/>
                  </a:lnTo>
                  <a:lnTo>
                    <a:pt x="68" y="7"/>
                  </a:lnTo>
                  <a:lnTo>
                    <a:pt x="67" y="6"/>
                  </a:lnTo>
                  <a:lnTo>
                    <a:pt x="66" y="6"/>
                  </a:lnTo>
                  <a:lnTo>
                    <a:pt x="65" y="5"/>
                  </a:lnTo>
                  <a:lnTo>
                    <a:pt x="64" y="4"/>
                  </a:lnTo>
                  <a:lnTo>
                    <a:pt x="64" y="3"/>
                  </a:lnTo>
                  <a:lnTo>
                    <a:pt x="65" y="1"/>
                  </a:lnTo>
                  <a:lnTo>
                    <a:pt x="64" y="0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1"/>
                  </a:lnTo>
                  <a:lnTo>
                    <a:pt x="59" y="2"/>
                  </a:lnTo>
                  <a:lnTo>
                    <a:pt x="59" y="3"/>
                  </a:lnTo>
                  <a:lnTo>
                    <a:pt x="58" y="5"/>
                  </a:lnTo>
                  <a:lnTo>
                    <a:pt x="59" y="6"/>
                  </a:lnTo>
                  <a:lnTo>
                    <a:pt x="58" y="7"/>
                  </a:lnTo>
                  <a:lnTo>
                    <a:pt x="55" y="8"/>
                  </a:lnTo>
                  <a:lnTo>
                    <a:pt x="54" y="8"/>
                  </a:lnTo>
                  <a:lnTo>
                    <a:pt x="51" y="7"/>
                  </a:lnTo>
                  <a:lnTo>
                    <a:pt x="50" y="7"/>
                  </a:lnTo>
                  <a:lnTo>
                    <a:pt x="49" y="7"/>
                  </a:lnTo>
                  <a:lnTo>
                    <a:pt x="48" y="7"/>
                  </a:lnTo>
                  <a:lnTo>
                    <a:pt x="46" y="8"/>
                  </a:lnTo>
                  <a:lnTo>
                    <a:pt x="42" y="9"/>
                  </a:lnTo>
                  <a:lnTo>
                    <a:pt x="42" y="10"/>
                  </a:lnTo>
                  <a:lnTo>
                    <a:pt x="42" y="11"/>
                  </a:lnTo>
                  <a:lnTo>
                    <a:pt x="44" y="13"/>
                  </a:lnTo>
                  <a:lnTo>
                    <a:pt x="44" y="14"/>
                  </a:lnTo>
                  <a:lnTo>
                    <a:pt x="42" y="14"/>
                  </a:lnTo>
                  <a:lnTo>
                    <a:pt x="40" y="14"/>
                  </a:lnTo>
                  <a:lnTo>
                    <a:pt x="38" y="14"/>
                  </a:lnTo>
                  <a:lnTo>
                    <a:pt x="37" y="15"/>
                  </a:lnTo>
                  <a:lnTo>
                    <a:pt x="35" y="15"/>
                  </a:lnTo>
                  <a:lnTo>
                    <a:pt x="35" y="14"/>
                  </a:lnTo>
                  <a:lnTo>
                    <a:pt x="35" y="13"/>
                  </a:lnTo>
                  <a:lnTo>
                    <a:pt x="35" y="12"/>
                  </a:lnTo>
                  <a:lnTo>
                    <a:pt x="35" y="11"/>
                  </a:lnTo>
                  <a:lnTo>
                    <a:pt x="34" y="11"/>
                  </a:lnTo>
                  <a:lnTo>
                    <a:pt x="33" y="11"/>
                  </a:lnTo>
                  <a:lnTo>
                    <a:pt x="33" y="10"/>
                  </a:lnTo>
                  <a:lnTo>
                    <a:pt x="32" y="10"/>
                  </a:lnTo>
                  <a:lnTo>
                    <a:pt x="30" y="9"/>
                  </a:lnTo>
                  <a:lnTo>
                    <a:pt x="29" y="6"/>
                  </a:lnTo>
                  <a:lnTo>
                    <a:pt x="28" y="6"/>
                  </a:lnTo>
                  <a:lnTo>
                    <a:pt x="26" y="6"/>
                  </a:lnTo>
                  <a:lnTo>
                    <a:pt x="23" y="6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8" y="3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8" y="8"/>
                  </a:lnTo>
                  <a:lnTo>
                    <a:pt x="20" y="10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1" y="15"/>
                  </a:lnTo>
                  <a:lnTo>
                    <a:pt x="21" y="17"/>
                  </a:lnTo>
                  <a:lnTo>
                    <a:pt x="20" y="19"/>
                  </a:lnTo>
                  <a:lnTo>
                    <a:pt x="20" y="20"/>
                  </a:lnTo>
                  <a:lnTo>
                    <a:pt x="21" y="21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4" y="19"/>
                  </a:lnTo>
                  <a:lnTo>
                    <a:pt x="24" y="20"/>
                  </a:lnTo>
                  <a:lnTo>
                    <a:pt x="25" y="20"/>
                  </a:lnTo>
                  <a:lnTo>
                    <a:pt x="25" y="21"/>
                  </a:lnTo>
                  <a:lnTo>
                    <a:pt x="24" y="23"/>
                  </a:lnTo>
                  <a:lnTo>
                    <a:pt x="24" y="24"/>
                  </a:lnTo>
                  <a:lnTo>
                    <a:pt x="24" y="25"/>
                  </a:lnTo>
                  <a:lnTo>
                    <a:pt x="24" y="26"/>
                  </a:lnTo>
                  <a:lnTo>
                    <a:pt x="24" y="27"/>
                  </a:lnTo>
                  <a:lnTo>
                    <a:pt x="23" y="28"/>
                  </a:lnTo>
                  <a:lnTo>
                    <a:pt x="23" y="29"/>
                  </a:lnTo>
                  <a:lnTo>
                    <a:pt x="21" y="29"/>
                  </a:lnTo>
                  <a:lnTo>
                    <a:pt x="19" y="30"/>
                  </a:lnTo>
                  <a:lnTo>
                    <a:pt x="19" y="32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7"/>
                  </a:lnTo>
                  <a:lnTo>
                    <a:pt x="19" y="40"/>
                  </a:lnTo>
                  <a:lnTo>
                    <a:pt x="18" y="43"/>
                  </a:lnTo>
                  <a:lnTo>
                    <a:pt x="18" y="44"/>
                  </a:lnTo>
                  <a:lnTo>
                    <a:pt x="17" y="45"/>
                  </a:lnTo>
                  <a:lnTo>
                    <a:pt x="14" y="48"/>
                  </a:lnTo>
                  <a:lnTo>
                    <a:pt x="12" y="50"/>
                  </a:lnTo>
                  <a:lnTo>
                    <a:pt x="10" y="50"/>
                  </a:lnTo>
                  <a:lnTo>
                    <a:pt x="9" y="51"/>
                  </a:lnTo>
                  <a:lnTo>
                    <a:pt x="8" y="53"/>
                  </a:lnTo>
                  <a:lnTo>
                    <a:pt x="7" y="54"/>
                  </a:lnTo>
                  <a:lnTo>
                    <a:pt x="6" y="54"/>
                  </a:lnTo>
                  <a:lnTo>
                    <a:pt x="5" y="53"/>
                  </a:lnTo>
                  <a:lnTo>
                    <a:pt x="4" y="53"/>
                  </a:lnTo>
                  <a:lnTo>
                    <a:pt x="4" y="54"/>
                  </a:lnTo>
                  <a:lnTo>
                    <a:pt x="2" y="57"/>
                  </a:lnTo>
                  <a:lnTo>
                    <a:pt x="0" y="60"/>
                  </a:lnTo>
                  <a:lnTo>
                    <a:pt x="4" y="62"/>
                  </a:lnTo>
                  <a:lnTo>
                    <a:pt x="7" y="64"/>
                  </a:lnTo>
                  <a:lnTo>
                    <a:pt x="9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17" y="66"/>
                  </a:lnTo>
                  <a:lnTo>
                    <a:pt x="18" y="66"/>
                  </a:lnTo>
                  <a:lnTo>
                    <a:pt x="19" y="67"/>
                  </a:lnTo>
                  <a:lnTo>
                    <a:pt x="19" y="68"/>
                  </a:lnTo>
                  <a:lnTo>
                    <a:pt x="20" y="68"/>
                  </a:lnTo>
                  <a:lnTo>
                    <a:pt x="20" y="69"/>
                  </a:lnTo>
                  <a:lnTo>
                    <a:pt x="21" y="70"/>
                  </a:lnTo>
                  <a:lnTo>
                    <a:pt x="23" y="70"/>
                  </a:lnTo>
                  <a:lnTo>
                    <a:pt x="25" y="70"/>
                  </a:lnTo>
                  <a:lnTo>
                    <a:pt x="27" y="68"/>
                  </a:lnTo>
                  <a:lnTo>
                    <a:pt x="29" y="65"/>
                  </a:lnTo>
                  <a:lnTo>
                    <a:pt x="32" y="60"/>
                  </a:lnTo>
                  <a:lnTo>
                    <a:pt x="34" y="58"/>
                  </a:lnTo>
                  <a:lnTo>
                    <a:pt x="35" y="58"/>
                  </a:lnTo>
                  <a:lnTo>
                    <a:pt x="36" y="58"/>
                  </a:lnTo>
                  <a:lnTo>
                    <a:pt x="36" y="59"/>
                  </a:lnTo>
                  <a:lnTo>
                    <a:pt x="39" y="60"/>
                  </a:lnTo>
                  <a:lnTo>
                    <a:pt x="42" y="61"/>
                  </a:lnTo>
                  <a:lnTo>
                    <a:pt x="48" y="62"/>
                  </a:lnTo>
                  <a:lnTo>
                    <a:pt x="52" y="62"/>
                  </a:lnTo>
                  <a:lnTo>
                    <a:pt x="56" y="60"/>
                  </a:lnTo>
                  <a:lnTo>
                    <a:pt x="57" y="59"/>
                  </a:lnTo>
                  <a:lnTo>
                    <a:pt x="58" y="58"/>
                  </a:lnTo>
                  <a:lnTo>
                    <a:pt x="59" y="55"/>
                  </a:lnTo>
                  <a:lnTo>
                    <a:pt x="60" y="54"/>
                  </a:lnTo>
                  <a:lnTo>
                    <a:pt x="62" y="54"/>
                  </a:lnTo>
                  <a:lnTo>
                    <a:pt x="67" y="55"/>
                  </a:lnTo>
                  <a:lnTo>
                    <a:pt x="69" y="52"/>
                  </a:lnTo>
                  <a:lnTo>
                    <a:pt x="70" y="51"/>
                  </a:lnTo>
                  <a:lnTo>
                    <a:pt x="71" y="50"/>
                  </a:lnTo>
                  <a:lnTo>
                    <a:pt x="71" y="49"/>
                  </a:lnTo>
                  <a:lnTo>
                    <a:pt x="70" y="48"/>
                  </a:lnTo>
                  <a:lnTo>
                    <a:pt x="69" y="47"/>
                  </a:lnTo>
                  <a:lnTo>
                    <a:pt x="68" y="46"/>
                  </a:lnTo>
                  <a:lnTo>
                    <a:pt x="68" y="45"/>
                  </a:lnTo>
                  <a:lnTo>
                    <a:pt x="68" y="43"/>
                  </a:lnTo>
                  <a:lnTo>
                    <a:pt x="68" y="41"/>
                  </a:lnTo>
                  <a:lnTo>
                    <a:pt x="68" y="40"/>
                  </a:lnTo>
                  <a:lnTo>
                    <a:pt x="67" y="38"/>
                  </a:lnTo>
                  <a:lnTo>
                    <a:pt x="64" y="35"/>
                  </a:lnTo>
                  <a:lnTo>
                    <a:pt x="63" y="34"/>
                  </a:lnTo>
                  <a:lnTo>
                    <a:pt x="60" y="34"/>
                  </a:lnTo>
                  <a:lnTo>
                    <a:pt x="59" y="33"/>
                  </a:lnTo>
                  <a:lnTo>
                    <a:pt x="59" y="3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46" name="Freeform 1054"/>
            <p:cNvSpPr>
              <a:spLocks/>
            </p:cNvSpPr>
            <p:nvPr/>
          </p:nvSpPr>
          <p:spPr bwMode="auto">
            <a:xfrm>
              <a:off x="7380372" y="3403746"/>
              <a:ext cx="228935" cy="242143"/>
            </a:xfrm>
            <a:custGeom>
              <a:avLst/>
              <a:gdLst>
                <a:gd name="T0" fmla="*/ 2147483646 w 52"/>
                <a:gd name="T1" fmla="*/ 2147483646 h 55"/>
                <a:gd name="T2" fmla="*/ 2147483646 w 52"/>
                <a:gd name="T3" fmla="*/ 2147483646 h 55"/>
                <a:gd name="T4" fmla="*/ 2147483646 w 52"/>
                <a:gd name="T5" fmla="*/ 2147483646 h 55"/>
                <a:gd name="T6" fmla="*/ 2147483646 w 52"/>
                <a:gd name="T7" fmla="*/ 2147483646 h 55"/>
                <a:gd name="T8" fmla="*/ 2147483646 w 52"/>
                <a:gd name="T9" fmla="*/ 2147483646 h 55"/>
                <a:gd name="T10" fmla="*/ 2147483646 w 52"/>
                <a:gd name="T11" fmla="*/ 2147483646 h 55"/>
                <a:gd name="T12" fmla="*/ 2147483646 w 52"/>
                <a:gd name="T13" fmla="*/ 2147483646 h 55"/>
                <a:gd name="T14" fmla="*/ 2147483646 w 52"/>
                <a:gd name="T15" fmla="*/ 2147483646 h 55"/>
                <a:gd name="T16" fmla="*/ 2147483646 w 52"/>
                <a:gd name="T17" fmla="*/ 2147483646 h 55"/>
                <a:gd name="T18" fmla="*/ 2147483646 w 52"/>
                <a:gd name="T19" fmla="*/ 2147483646 h 55"/>
                <a:gd name="T20" fmla="*/ 2147483646 w 52"/>
                <a:gd name="T21" fmla="*/ 2147483646 h 55"/>
                <a:gd name="T22" fmla="*/ 2147483646 w 52"/>
                <a:gd name="T23" fmla="*/ 2147483646 h 55"/>
                <a:gd name="T24" fmla="*/ 2147483646 w 52"/>
                <a:gd name="T25" fmla="*/ 2147483646 h 55"/>
                <a:gd name="T26" fmla="*/ 2147483646 w 52"/>
                <a:gd name="T27" fmla="*/ 2147483646 h 55"/>
                <a:gd name="T28" fmla="*/ 2147483646 w 52"/>
                <a:gd name="T29" fmla="*/ 2147483646 h 55"/>
                <a:gd name="T30" fmla="*/ 2147483646 w 52"/>
                <a:gd name="T31" fmla="*/ 2147483646 h 55"/>
                <a:gd name="T32" fmla="*/ 2147483646 w 52"/>
                <a:gd name="T33" fmla="*/ 2147483646 h 55"/>
                <a:gd name="T34" fmla="*/ 2147483646 w 52"/>
                <a:gd name="T35" fmla="*/ 2147483646 h 55"/>
                <a:gd name="T36" fmla="*/ 2147483646 w 52"/>
                <a:gd name="T37" fmla="*/ 2147483646 h 55"/>
                <a:gd name="T38" fmla="*/ 2147483646 w 52"/>
                <a:gd name="T39" fmla="*/ 2147483646 h 55"/>
                <a:gd name="T40" fmla="*/ 2147483646 w 52"/>
                <a:gd name="T41" fmla="*/ 2147483646 h 55"/>
                <a:gd name="T42" fmla="*/ 2147483646 w 52"/>
                <a:gd name="T43" fmla="*/ 2147483646 h 55"/>
                <a:gd name="T44" fmla="*/ 2147483646 w 52"/>
                <a:gd name="T45" fmla="*/ 2147483646 h 55"/>
                <a:gd name="T46" fmla="*/ 2147483646 w 52"/>
                <a:gd name="T47" fmla="*/ 2147483646 h 55"/>
                <a:gd name="T48" fmla="*/ 2147483646 w 52"/>
                <a:gd name="T49" fmla="*/ 2147483646 h 55"/>
                <a:gd name="T50" fmla="*/ 2147483646 w 52"/>
                <a:gd name="T51" fmla="*/ 2147483646 h 55"/>
                <a:gd name="T52" fmla="*/ 2147483646 w 52"/>
                <a:gd name="T53" fmla="*/ 2147483646 h 55"/>
                <a:gd name="T54" fmla="*/ 2147483646 w 52"/>
                <a:gd name="T55" fmla="*/ 2147483646 h 55"/>
                <a:gd name="T56" fmla="*/ 2147483646 w 52"/>
                <a:gd name="T57" fmla="*/ 2147483646 h 55"/>
                <a:gd name="T58" fmla="*/ 2147483646 w 52"/>
                <a:gd name="T59" fmla="*/ 2147483646 h 55"/>
                <a:gd name="T60" fmla="*/ 2147483646 w 52"/>
                <a:gd name="T61" fmla="*/ 2147483646 h 55"/>
                <a:gd name="T62" fmla="*/ 2147483646 w 52"/>
                <a:gd name="T63" fmla="*/ 2147483646 h 55"/>
                <a:gd name="T64" fmla="*/ 2147483646 w 52"/>
                <a:gd name="T65" fmla="*/ 2147483646 h 55"/>
                <a:gd name="T66" fmla="*/ 2147483646 w 52"/>
                <a:gd name="T67" fmla="*/ 2147483646 h 55"/>
                <a:gd name="T68" fmla="*/ 2147483646 w 52"/>
                <a:gd name="T69" fmla="*/ 2147483646 h 55"/>
                <a:gd name="T70" fmla="*/ 2147483646 w 52"/>
                <a:gd name="T71" fmla="*/ 2147483646 h 55"/>
                <a:gd name="T72" fmla="*/ 2147483646 w 52"/>
                <a:gd name="T73" fmla="*/ 2147483646 h 55"/>
                <a:gd name="T74" fmla="*/ 2147483646 w 52"/>
                <a:gd name="T75" fmla="*/ 2147483646 h 55"/>
                <a:gd name="T76" fmla="*/ 2147483646 w 52"/>
                <a:gd name="T77" fmla="*/ 2147483646 h 55"/>
                <a:gd name="T78" fmla="*/ 2147483646 w 52"/>
                <a:gd name="T79" fmla="*/ 2147483646 h 55"/>
                <a:gd name="T80" fmla="*/ 2147483646 w 52"/>
                <a:gd name="T81" fmla="*/ 2147483646 h 55"/>
                <a:gd name="T82" fmla="*/ 0 w 52"/>
                <a:gd name="T83" fmla="*/ 2147483646 h 55"/>
                <a:gd name="T84" fmla="*/ 2147483646 w 52"/>
                <a:gd name="T85" fmla="*/ 2147483646 h 55"/>
                <a:gd name="T86" fmla="*/ 2147483646 w 52"/>
                <a:gd name="T87" fmla="*/ 2147483646 h 55"/>
                <a:gd name="T88" fmla="*/ 2147483646 w 52"/>
                <a:gd name="T89" fmla="*/ 2147483646 h 55"/>
                <a:gd name="T90" fmla="*/ 2147483646 w 52"/>
                <a:gd name="T91" fmla="*/ 2147483646 h 55"/>
                <a:gd name="T92" fmla="*/ 2147483646 w 52"/>
                <a:gd name="T93" fmla="*/ 2147483646 h 55"/>
                <a:gd name="T94" fmla="*/ 2147483646 w 52"/>
                <a:gd name="T95" fmla="*/ 2147483646 h 55"/>
                <a:gd name="T96" fmla="*/ 2147483646 w 52"/>
                <a:gd name="T97" fmla="*/ 2147483646 h 5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2" h="55">
                  <a:moveTo>
                    <a:pt x="12" y="40"/>
                  </a:moveTo>
                  <a:lnTo>
                    <a:pt x="12" y="40"/>
                  </a:lnTo>
                  <a:lnTo>
                    <a:pt x="13" y="40"/>
                  </a:lnTo>
                  <a:lnTo>
                    <a:pt x="15" y="40"/>
                  </a:lnTo>
                  <a:lnTo>
                    <a:pt x="16" y="41"/>
                  </a:lnTo>
                  <a:lnTo>
                    <a:pt x="18" y="43"/>
                  </a:lnTo>
                  <a:lnTo>
                    <a:pt x="20" y="43"/>
                  </a:lnTo>
                  <a:lnTo>
                    <a:pt x="21" y="43"/>
                  </a:lnTo>
                  <a:lnTo>
                    <a:pt x="22" y="43"/>
                  </a:lnTo>
                  <a:lnTo>
                    <a:pt x="23" y="43"/>
                  </a:lnTo>
                  <a:lnTo>
                    <a:pt x="24" y="43"/>
                  </a:lnTo>
                  <a:lnTo>
                    <a:pt x="24" y="46"/>
                  </a:lnTo>
                  <a:lnTo>
                    <a:pt x="25" y="46"/>
                  </a:lnTo>
                  <a:lnTo>
                    <a:pt x="28" y="46"/>
                  </a:lnTo>
                  <a:lnTo>
                    <a:pt x="30" y="46"/>
                  </a:lnTo>
                  <a:lnTo>
                    <a:pt x="31" y="46"/>
                  </a:lnTo>
                  <a:lnTo>
                    <a:pt x="32" y="49"/>
                  </a:lnTo>
                  <a:lnTo>
                    <a:pt x="34" y="50"/>
                  </a:lnTo>
                  <a:lnTo>
                    <a:pt x="35" y="50"/>
                  </a:lnTo>
                  <a:lnTo>
                    <a:pt x="35" y="51"/>
                  </a:lnTo>
                  <a:lnTo>
                    <a:pt x="36" y="51"/>
                  </a:lnTo>
                  <a:lnTo>
                    <a:pt x="37" y="51"/>
                  </a:lnTo>
                  <a:lnTo>
                    <a:pt x="37" y="52"/>
                  </a:lnTo>
                  <a:lnTo>
                    <a:pt x="37" y="53"/>
                  </a:lnTo>
                  <a:lnTo>
                    <a:pt x="37" y="54"/>
                  </a:lnTo>
                  <a:lnTo>
                    <a:pt x="37" y="55"/>
                  </a:lnTo>
                  <a:lnTo>
                    <a:pt x="39" y="55"/>
                  </a:lnTo>
                  <a:lnTo>
                    <a:pt x="40" y="54"/>
                  </a:lnTo>
                  <a:lnTo>
                    <a:pt x="42" y="54"/>
                  </a:lnTo>
                  <a:lnTo>
                    <a:pt x="44" y="54"/>
                  </a:lnTo>
                  <a:lnTo>
                    <a:pt x="46" y="54"/>
                  </a:lnTo>
                  <a:lnTo>
                    <a:pt x="46" y="53"/>
                  </a:lnTo>
                  <a:lnTo>
                    <a:pt x="44" y="51"/>
                  </a:lnTo>
                  <a:lnTo>
                    <a:pt x="44" y="50"/>
                  </a:lnTo>
                  <a:lnTo>
                    <a:pt x="44" y="49"/>
                  </a:lnTo>
                  <a:lnTo>
                    <a:pt x="48" y="48"/>
                  </a:lnTo>
                  <a:lnTo>
                    <a:pt x="50" y="47"/>
                  </a:lnTo>
                  <a:lnTo>
                    <a:pt x="51" y="47"/>
                  </a:lnTo>
                  <a:lnTo>
                    <a:pt x="52" y="47"/>
                  </a:lnTo>
                  <a:lnTo>
                    <a:pt x="52" y="46"/>
                  </a:lnTo>
                  <a:lnTo>
                    <a:pt x="51" y="46"/>
                  </a:lnTo>
                  <a:lnTo>
                    <a:pt x="50" y="42"/>
                  </a:lnTo>
                  <a:lnTo>
                    <a:pt x="51" y="42"/>
                  </a:lnTo>
                  <a:lnTo>
                    <a:pt x="46" y="42"/>
                  </a:lnTo>
                  <a:lnTo>
                    <a:pt x="44" y="40"/>
                  </a:lnTo>
                  <a:lnTo>
                    <a:pt x="44" y="38"/>
                  </a:lnTo>
                  <a:lnTo>
                    <a:pt x="45" y="37"/>
                  </a:lnTo>
                  <a:lnTo>
                    <a:pt x="47" y="36"/>
                  </a:lnTo>
                  <a:lnTo>
                    <a:pt x="47" y="35"/>
                  </a:lnTo>
                  <a:lnTo>
                    <a:pt x="46" y="34"/>
                  </a:lnTo>
                  <a:lnTo>
                    <a:pt x="44" y="33"/>
                  </a:lnTo>
                  <a:lnTo>
                    <a:pt x="42" y="31"/>
                  </a:lnTo>
                  <a:lnTo>
                    <a:pt x="41" y="30"/>
                  </a:lnTo>
                  <a:lnTo>
                    <a:pt x="41" y="29"/>
                  </a:lnTo>
                  <a:lnTo>
                    <a:pt x="42" y="28"/>
                  </a:lnTo>
                  <a:lnTo>
                    <a:pt x="45" y="26"/>
                  </a:lnTo>
                  <a:lnTo>
                    <a:pt x="45" y="25"/>
                  </a:lnTo>
                  <a:lnTo>
                    <a:pt x="44" y="24"/>
                  </a:lnTo>
                  <a:lnTo>
                    <a:pt x="43" y="24"/>
                  </a:lnTo>
                  <a:lnTo>
                    <a:pt x="40" y="25"/>
                  </a:lnTo>
                  <a:lnTo>
                    <a:pt x="39" y="25"/>
                  </a:lnTo>
                  <a:lnTo>
                    <a:pt x="39" y="24"/>
                  </a:lnTo>
                  <a:lnTo>
                    <a:pt x="39" y="23"/>
                  </a:lnTo>
                  <a:lnTo>
                    <a:pt x="41" y="22"/>
                  </a:lnTo>
                  <a:lnTo>
                    <a:pt x="42" y="20"/>
                  </a:lnTo>
                  <a:lnTo>
                    <a:pt x="43" y="18"/>
                  </a:lnTo>
                  <a:lnTo>
                    <a:pt x="44" y="16"/>
                  </a:lnTo>
                  <a:lnTo>
                    <a:pt x="45" y="15"/>
                  </a:lnTo>
                  <a:lnTo>
                    <a:pt x="45" y="14"/>
                  </a:lnTo>
                  <a:lnTo>
                    <a:pt x="47" y="12"/>
                  </a:lnTo>
                  <a:lnTo>
                    <a:pt x="47" y="10"/>
                  </a:lnTo>
                  <a:lnTo>
                    <a:pt x="48" y="9"/>
                  </a:lnTo>
                  <a:lnTo>
                    <a:pt x="48" y="8"/>
                  </a:lnTo>
                  <a:lnTo>
                    <a:pt x="47" y="6"/>
                  </a:lnTo>
                  <a:lnTo>
                    <a:pt x="47" y="5"/>
                  </a:lnTo>
                  <a:lnTo>
                    <a:pt x="46" y="4"/>
                  </a:lnTo>
                  <a:lnTo>
                    <a:pt x="44" y="3"/>
                  </a:lnTo>
                  <a:lnTo>
                    <a:pt x="43" y="1"/>
                  </a:lnTo>
                  <a:lnTo>
                    <a:pt x="42" y="1"/>
                  </a:lnTo>
                  <a:lnTo>
                    <a:pt x="41" y="1"/>
                  </a:lnTo>
                  <a:lnTo>
                    <a:pt x="41" y="2"/>
                  </a:lnTo>
                  <a:lnTo>
                    <a:pt x="40" y="2"/>
                  </a:lnTo>
                  <a:lnTo>
                    <a:pt x="40" y="3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39" y="6"/>
                  </a:lnTo>
                  <a:lnTo>
                    <a:pt x="36" y="5"/>
                  </a:lnTo>
                  <a:lnTo>
                    <a:pt x="35" y="5"/>
                  </a:lnTo>
                  <a:lnTo>
                    <a:pt x="33" y="4"/>
                  </a:lnTo>
                  <a:lnTo>
                    <a:pt x="32" y="4"/>
                  </a:lnTo>
                  <a:lnTo>
                    <a:pt x="32" y="3"/>
                  </a:lnTo>
                  <a:lnTo>
                    <a:pt x="29" y="3"/>
                  </a:lnTo>
                  <a:lnTo>
                    <a:pt x="25" y="3"/>
                  </a:lnTo>
                  <a:lnTo>
                    <a:pt x="23" y="2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1"/>
                  </a:lnTo>
                  <a:lnTo>
                    <a:pt x="10" y="5"/>
                  </a:lnTo>
                  <a:lnTo>
                    <a:pt x="9" y="6"/>
                  </a:lnTo>
                  <a:lnTo>
                    <a:pt x="10" y="9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0" y="14"/>
                  </a:lnTo>
                  <a:lnTo>
                    <a:pt x="9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2" y="14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1" y="19"/>
                  </a:lnTo>
                  <a:lnTo>
                    <a:pt x="2" y="20"/>
                  </a:lnTo>
                  <a:lnTo>
                    <a:pt x="3" y="22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3" y="28"/>
                  </a:lnTo>
                  <a:lnTo>
                    <a:pt x="3" y="29"/>
                  </a:lnTo>
                  <a:lnTo>
                    <a:pt x="4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1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6" y="35"/>
                  </a:lnTo>
                  <a:lnTo>
                    <a:pt x="6" y="37"/>
                  </a:lnTo>
                  <a:lnTo>
                    <a:pt x="7" y="39"/>
                  </a:lnTo>
                  <a:lnTo>
                    <a:pt x="7" y="40"/>
                  </a:lnTo>
                  <a:lnTo>
                    <a:pt x="9" y="40"/>
                  </a:lnTo>
                  <a:lnTo>
                    <a:pt x="10" y="40"/>
                  </a:lnTo>
                  <a:lnTo>
                    <a:pt x="12" y="4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47" name="Freeform 1055"/>
            <p:cNvSpPr>
              <a:spLocks/>
            </p:cNvSpPr>
            <p:nvPr/>
          </p:nvSpPr>
          <p:spPr bwMode="auto">
            <a:xfrm>
              <a:off x="7544001" y="3376596"/>
              <a:ext cx="281767" cy="281767"/>
            </a:xfrm>
            <a:custGeom>
              <a:avLst/>
              <a:gdLst>
                <a:gd name="T0" fmla="*/ 2147483646 w 57"/>
                <a:gd name="T1" fmla="*/ 2147483646 h 51"/>
                <a:gd name="T2" fmla="*/ 2147483646 w 57"/>
                <a:gd name="T3" fmla="*/ 2147483646 h 51"/>
                <a:gd name="T4" fmla="*/ 2147483646 w 57"/>
                <a:gd name="T5" fmla="*/ 2147483646 h 51"/>
                <a:gd name="T6" fmla="*/ 2147483646 w 57"/>
                <a:gd name="T7" fmla="*/ 2147483646 h 51"/>
                <a:gd name="T8" fmla="*/ 2147483646 w 57"/>
                <a:gd name="T9" fmla="*/ 2147483646 h 51"/>
                <a:gd name="T10" fmla="*/ 2147483646 w 57"/>
                <a:gd name="T11" fmla="*/ 2147483646 h 51"/>
                <a:gd name="T12" fmla="*/ 2147483646 w 57"/>
                <a:gd name="T13" fmla="*/ 2147483646 h 51"/>
                <a:gd name="T14" fmla="*/ 2147483646 w 57"/>
                <a:gd name="T15" fmla="*/ 2147483646 h 51"/>
                <a:gd name="T16" fmla="*/ 2147483646 w 57"/>
                <a:gd name="T17" fmla="*/ 2147483646 h 51"/>
                <a:gd name="T18" fmla="*/ 2147483646 w 57"/>
                <a:gd name="T19" fmla="*/ 2147483646 h 51"/>
                <a:gd name="T20" fmla="*/ 2147483646 w 57"/>
                <a:gd name="T21" fmla="*/ 2147483646 h 51"/>
                <a:gd name="T22" fmla="*/ 2147483646 w 57"/>
                <a:gd name="T23" fmla="*/ 2147483646 h 51"/>
                <a:gd name="T24" fmla="*/ 2147483646 w 57"/>
                <a:gd name="T25" fmla="*/ 2147483646 h 51"/>
                <a:gd name="T26" fmla="*/ 2147483646 w 57"/>
                <a:gd name="T27" fmla="*/ 2147483646 h 51"/>
                <a:gd name="T28" fmla="*/ 2147483646 w 57"/>
                <a:gd name="T29" fmla="*/ 2147483646 h 51"/>
                <a:gd name="T30" fmla="*/ 2147483646 w 57"/>
                <a:gd name="T31" fmla="*/ 2147483646 h 51"/>
                <a:gd name="T32" fmla="*/ 2147483646 w 57"/>
                <a:gd name="T33" fmla="*/ 2147483646 h 51"/>
                <a:gd name="T34" fmla="*/ 2147483646 w 57"/>
                <a:gd name="T35" fmla="*/ 2147483646 h 51"/>
                <a:gd name="T36" fmla="*/ 2147483646 w 57"/>
                <a:gd name="T37" fmla="*/ 2147483646 h 51"/>
                <a:gd name="T38" fmla="*/ 2147483646 w 57"/>
                <a:gd name="T39" fmla="*/ 2147483646 h 51"/>
                <a:gd name="T40" fmla="*/ 2147483646 w 57"/>
                <a:gd name="T41" fmla="*/ 2147483646 h 51"/>
                <a:gd name="T42" fmla="*/ 2147483646 w 57"/>
                <a:gd name="T43" fmla="*/ 2147483646 h 51"/>
                <a:gd name="T44" fmla="*/ 2147483646 w 57"/>
                <a:gd name="T45" fmla="*/ 2147483646 h 51"/>
                <a:gd name="T46" fmla="*/ 2147483646 w 57"/>
                <a:gd name="T47" fmla="*/ 2147483646 h 51"/>
                <a:gd name="T48" fmla="*/ 2147483646 w 57"/>
                <a:gd name="T49" fmla="*/ 2147483646 h 51"/>
                <a:gd name="T50" fmla="*/ 2147483646 w 57"/>
                <a:gd name="T51" fmla="*/ 2147483646 h 51"/>
                <a:gd name="T52" fmla="*/ 2147483646 w 57"/>
                <a:gd name="T53" fmla="*/ 2147483646 h 51"/>
                <a:gd name="T54" fmla="*/ 2147483646 w 57"/>
                <a:gd name="T55" fmla="*/ 2147483646 h 51"/>
                <a:gd name="T56" fmla="*/ 2147483646 w 57"/>
                <a:gd name="T57" fmla="*/ 2147483646 h 51"/>
                <a:gd name="T58" fmla="*/ 2147483646 w 57"/>
                <a:gd name="T59" fmla="*/ 2147483646 h 51"/>
                <a:gd name="T60" fmla="*/ 2147483646 w 57"/>
                <a:gd name="T61" fmla="*/ 2147483646 h 51"/>
                <a:gd name="T62" fmla="*/ 2147483646 w 57"/>
                <a:gd name="T63" fmla="*/ 2147483646 h 51"/>
                <a:gd name="T64" fmla="*/ 2147483646 w 57"/>
                <a:gd name="T65" fmla="*/ 2147483646 h 51"/>
                <a:gd name="T66" fmla="*/ 2147483646 w 57"/>
                <a:gd name="T67" fmla="*/ 2147483646 h 51"/>
                <a:gd name="T68" fmla="*/ 2147483646 w 57"/>
                <a:gd name="T69" fmla="*/ 2147483646 h 51"/>
                <a:gd name="T70" fmla="*/ 2147483646 w 57"/>
                <a:gd name="T71" fmla="*/ 2147483646 h 51"/>
                <a:gd name="T72" fmla="*/ 2147483646 w 57"/>
                <a:gd name="T73" fmla="*/ 2147483646 h 51"/>
                <a:gd name="T74" fmla="*/ 0 w 57"/>
                <a:gd name="T75" fmla="*/ 2147483646 h 51"/>
                <a:gd name="T76" fmla="*/ 2147483646 w 57"/>
                <a:gd name="T77" fmla="*/ 2147483646 h 51"/>
                <a:gd name="T78" fmla="*/ 2147483646 w 57"/>
                <a:gd name="T79" fmla="*/ 2147483646 h 51"/>
                <a:gd name="T80" fmla="*/ 2147483646 w 57"/>
                <a:gd name="T81" fmla="*/ 2147483646 h 51"/>
                <a:gd name="T82" fmla="*/ 2147483646 w 57"/>
                <a:gd name="T83" fmla="*/ 2147483646 h 51"/>
                <a:gd name="T84" fmla="*/ 2147483646 w 57"/>
                <a:gd name="T85" fmla="*/ 2147483646 h 51"/>
                <a:gd name="T86" fmla="*/ 2147483646 w 57"/>
                <a:gd name="T87" fmla="*/ 2147483646 h 51"/>
                <a:gd name="T88" fmla="*/ 2147483646 w 57"/>
                <a:gd name="T89" fmla="*/ 2147483646 h 51"/>
                <a:gd name="T90" fmla="*/ 2147483646 w 57"/>
                <a:gd name="T91" fmla="*/ 2147483646 h 5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57" h="51">
                  <a:moveTo>
                    <a:pt x="13" y="43"/>
                  </a:moveTo>
                  <a:lnTo>
                    <a:pt x="13" y="43"/>
                  </a:lnTo>
                  <a:lnTo>
                    <a:pt x="14" y="43"/>
                  </a:lnTo>
                  <a:lnTo>
                    <a:pt x="17" y="44"/>
                  </a:lnTo>
                  <a:lnTo>
                    <a:pt x="18" y="44"/>
                  </a:lnTo>
                  <a:lnTo>
                    <a:pt x="21" y="43"/>
                  </a:lnTo>
                  <a:lnTo>
                    <a:pt x="22" y="42"/>
                  </a:lnTo>
                  <a:lnTo>
                    <a:pt x="21" y="41"/>
                  </a:lnTo>
                  <a:lnTo>
                    <a:pt x="22" y="39"/>
                  </a:lnTo>
                  <a:lnTo>
                    <a:pt x="22" y="38"/>
                  </a:lnTo>
                  <a:lnTo>
                    <a:pt x="23" y="37"/>
                  </a:lnTo>
                  <a:lnTo>
                    <a:pt x="25" y="36"/>
                  </a:lnTo>
                  <a:lnTo>
                    <a:pt x="26" y="36"/>
                  </a:lnTo>
                  <a:lnTo>
                    <a:pt x="27" y="36"/>
                  </a:lnTo>
                  <a:lnTo>
                    <a:pt x="28" y="37"/>
                  </a:lnTo>
                  <a:lnTo>
                    <a:pt x="27" y="39"/>
                  </a:lnTo>
                  <a:lnTo>
                    <a:pt x="27" y="40"/>
                  </a:lnTo>
                  <a:lnTo>
                    <a:pt x="28" y="41"/>
                  </a:lnTo>
                  <a:lnTo>
                    <a:pt x="29" y="42"/>
                  </a:lnTo>
                  <a:lnTo>
                    <a:pt x="30" y="42"/>
                  </a:lnTo>
                  <a:lnTo>
                    <a:pt x="31" y="43"/>
                  </a:lnTo>
                  <a:lnTo>
                    <a:pt x="31" y="44"/>
                  </a:lnTo>
                  <a:lnTo>
                    <a:pt x="30" y="45"/>
                  </a:lnTo>
                  <a:lnTo>
                    <a:pt x="30" y="47"/>
                  </a:lnTo>
                  <a:lnTo>
                    <a:pt x="31" y="48"/>
                  </a:lnTo>
                  <a:lnTo>
                    <a:pt x="35" y="48"/>
                  </a:lnTo>
                  <a:lnTo>
                    <a:pt x="35" y="49"/>
                  </a:lnTo>
                  <a:lnTo>
                    <a:pt x="38" y="51"/>
                  </a:lnTo>
                  <a:lnTo>
                    <a:pt x="39" y="50"/>
                  </a:lnTo>
                  <a:lnTo>
                    <a:pt x="41" y="49"/>
                  </a:lnTo>
                  <a:lnTo>
                    <a:pt x="41" y="48"/>
                  </a:lnTo>
                  <a:lnTo>
                    <a:pt x="45" y="45"/>
                  </a:lnTo>
                  <a:lnTo>
                    <a:pt x="48" y="43"/>
                  </a:lnTo>
                  <a:lnTo>
                    <a:pt x="52" y="42"/>
                  </a:lnTo>
                  <a:lnTo>
                    <a:pt x="53" y="41"/>
                  </a:lnTo>
                  <a:lnTo>
                    <a:pt x="54" y="41"/>
                  </a:lnTo>
                  <a:lnTo>
                    <a:pt x="55" y="38"/>
                  </a:lnTo>
                  <a:lnTo>
                    <a:pt x="56" y="36"/>
                  </a:lnTo>
                  <a:lnTo>
                    <a:pt x="56" y="35"/>
                  </a:lnTo>
                  <a:lnTo>
                    <a:pt x="57" y="34"/>
                  </a:lnTo>
                  <a:lnTo>
                    <a:pt x="57" y="31"/>
                  </a:lnTo>
                  <a:lnTo>
                    <a:pt x="57" y="29"/>
                  </a:lnTo>
                  <a:lnTo>
                    <a:pt x="57" y="28"/>
                  </a:lnTo>
                  <a:lnTo>
                    <a:pt x="55" y="27"/>
                  </a:lnTo>
                  <a:lnTo>
                    <a:pt x="54" y="29"/>
                  </a:lnTo>
                  <a:lnTo>
                    <a:pt x="53" y="30"/>
                  </a:lnTo>
                  <a:lnTo>
                    <a:pt x="52" y="31"/>
                  </a:lnTo>
                  <a:lnTo>
                    <a:pt x="51" y="32"/>
                  </a:lnTo>
                  <a:lnTo>
                    <a:pt x="49" y="33"/>
                  </a:lnTo>
                  <a:lnTo>
                    <a:pt x="48" y="32"/>
                  </a:lnTo>
                  <a:lnTo>
                    <a:pt x="48" y="30"/>
                  </a:lnTo>
                  <a:lnTo>
                    <a:pt x="49" y="28"/>
                  </a:lnTo>
                  <a:lnTo>
                    <a:pt x="49" y="27"/>
                  </a:lnTo>
                  <a:lnTo>
                    <a:pt x="49" y="26"/>
                  </a:lnTo>
                  <a:lnTo>
                    <a:pt x="49" y="25"/>
                  </a:lnTo>
                  <a:lnTo>
                    <a:pt x="49" y="24"/>
                  </a:lnTo>
                  <a:lnTo>
                    <a:pt x="48" y="22"/>
                  </a:lnTo>
                  <a:lnTo>
                    <a:pt x="48" y="21"/>
                  </a:lnTo>
                  <a:lnTo>
                    <a:pt x="48" y="20"/>
                  </a:lnTo>
                  <a:lnTo>
                    <a:pt x="49" y="19"/>
                  </a:lnTo>
                  <a:lnTo>
                    <a:pt x="52" y="19"/>
                  </a:lnTo>
                  <a:lnTo>
                    <a:pt x="53" y="18"/>
                  </a:lnTo>
                  <a:lnTo>
                    <a:pt x="54" y="17"/>
                  </a:lnTo>
                  <a:lnTo>
                    <a:pt x="54" y="16"/>
                  </a:lnTo>
                  <a:lnTo>
                    <a:pt x="53" y="14"/>
                  </a:lnTo>
                  <a:lnTo>
                    <a:pt x="53" y="12"/>
                  </a:lnTo>
                  <a:lnTo>
                    <a:pt x="53" y="11"/>
                  </a:lnTo>
                  <a:lnTo>
                    <a:pt x="50" y="10"/>
                  </a:lnTo>
                  <a:lnTo>
                    <a:pt x="51" y="7"/>
                  </a:lnTo>
                  <a:lnTo>
                    <a:pt x="52" y="6"/>
                  </a:lnTo>
                  <a:lnTo>
                    <a:pt x="52" y="5"/>
                  </a:lnTo>
                  <a:lnTo>
                    <a:pt x="50" y="5"/>
                  </a:lnTo>
                  <a:lnTo>
                    <a:pt x="49" y="5"/>
                  </a:lnTo>
                  <a:lnTo>
                    <a:pt x="47" y="4"/>
                  </a:lnTo>
                  <a:lnTo>
                    <a:pt x="45" y="4"/>
                  </a:lnTo>
                  <a:lnTo>
                    <a:pt x="43" y="2"/>
                  </a:lnTo>
                  <a:lnTo>
                    <a:pt x="42" y="2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5" y="1"/>
                  </a:lnTo>
                  <a:lnTo>
                    <a:pt x="34" y="3"/>
                  </a:lnTo>
                  <a:lnTo>
                    <a:pt x="33" y="3"/>
                  </a:lnTo>
                  <a:lnTo>
                    <a:pt x="32" y="4"/>
                  </a:lnTo>
                  <a:lnTo>
                    <a:pt x="31" y="4"/>
                  </a:lnTo>
                  <a:lnTo>
                    <a:pt x="29" y="3"/>
                  </a:lnTo>
                  <a:lnTo>
                    <a:pt x="27" y="5"/>
                  </a:lnTo>
                  <a:lnTo>
                    <a:pt x="27" y="6"/>
                  </a:lnTo>
                  <a:lnTo>
                    <a:pt x="23" y="7"/>
                  </a:lnTo>
                  <a:lnTo>
                    <a:pt x="21" y="8"/>
                  </a:lnTo>
                  <a:lnTo>
                    <a:pt x="20" y="8"/>
                  </a:lnTo>
                  <a:lnTo>
                    <a:pt x="20" y="4"/>
                  </a:lnTo>
                  <a:lnTo>
                    <a:pt x="15" y="4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5" y="12"/>
                  </a:lnTo>
                  <a:lnTo>
                    <a:pt x="4" y="14"/>
                  </a:lnTo>
                  <a:lnTo>
                    <a:pt x="3" y="16"/>
                  </a:lnTo>
                  <a:lnTo>
                    <a:pt x="2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1" y="21"/>
                  </a:lnTo>
                  <a:lnTo>
                    <a:pt x="4" y="20"/>
                  </a:lnTo>
                  <a:lnTo>
                    <a:pt x="5" y="20"/>
                  </a:lnTo>
                  <a:lnTo>
                    <a:pt x="6" y="21"/>
                  </a:lnTo>
                  <a:lnTo>
                    <a:pt x="6" y="22"/>
                  </a:lnTo>
                  <a:lnTo>
                    <a:pt x="3" y="24"/>
                  </a:lnTo>
                  <a:lnTo>
                    <a:pt x="2" y="25"/>
                  </a:lnTo>
                  <a:lnTo>
                    <a:pt x="2" y="26"/>
                  </a:lnTo>
                  <a:lnTo>
                    <a:pt x="3" y="27"/>
                  </a:lnTo>
                  <a:lnTo>
                    <a:pt x="5" y="29"/>
                  </a:lnTo>
                  <a:lnTo>
                    <a:pt x="7" y="30"/>
                  </a:lnTo>
                  <a:lnTo>
                    <a:pt x="8" y="31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5" y="34"/>
                  </a:lnTo>
                  <a:lnTo>
                    <a:pt x="5" y="36"/>
                  </a:lnTo>
                  <a:lnTo>
                    <a:pt x="7" y="38"/>
                  </a:lnTo>
                  <a:lnTo>
                    <a:pt x="12" y="38"/>
                  </a:lnTo>
                  <a:lnTo>
                    <a:pt x="11" y="38"/>
                  </a:lnTo>
                  <a:lnTo>
                    <a:pt x="12" y="42"/>
                  </a:lnTo>
                  <a:lnTo>
                    <a:pt x="13" y="42"/>
                  </a:lnTo>
                  <a:lnTo>
                    <a:pt x="13" y="4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48" name="Freeform 1056"/>
            <p:cNvSpPr>
              <a:spLocks/>
            </p:cNvSpPr>
            <p:nvPr/>
          </p:nvSpPr>
          <p:spPr bwMode="auto">
            <a:xfrm>
              <a:off x="7305527" y="3506474"/>
              <a:ext cx="193715" cy="343404"/>
            </a:xfrm>
            <a:custGeom>
              <a:avLst/>
              <a:gdLst>
                <a:gd name="T0" fmla="*/ 2147483646 w 44"/>
                <a:gd name="T1" fmla="*/ 2147483646 h 78"/>
                <a:gd name="T2" fmla="*/ 2147483646 w 44"/>
                <a:gd name="T3" fmla="*/ 2147483646 h 78"/>
                <a:gd name="T4" fmla="*/ 2147483646 w 44"/>
                <a:gd name="T5" fmla="*/ 2147483646 h 78"/>
                <a:gd name="T6" fmla="*/ 2147483646 w 44"/>
                <a:gd name="T7" fmla="*/ 2147483646 h 78"/>
                <a:gd name="T8" fmla="*/ 2147483646 w 44"/>
                <a:gd name="T9" fmla="*/ 2147483646 h 78"/>
                <a:gd name="T10" fmla="*/ 2147483646 w 44"/>
                <a:gd name="T11" fmla="*/ 2147483646 h 78"/>
                <a:gd name="T12" fmla="*/ 2147483646 w 44"/>
                <a:gd name="T13" fmla="*/ 2147483646 h 78"/>
                <a:gd name="T14" fmla="*/ 2147483646 w 44"/>
                <a:gd name="T15" fmla="*/ 2147483646 h 78"/>
                <a:gd name="T16" fmla="*/ 0 w 44"/>
                <a:gd name="T17" fmla="*/ 2147483646 h 78"/>
                <a:gd name="T18" fmla="*/ 0 w 44"/>
                <a:gd name="T19" fmla="*/ 2147483646 h 78"/>
                <a:gd name="T20" fmla="*/ 2147483646 w 44"/>
                <a:gd name="T21" fmla="*/ 2147483646 h 78"/>
                <a:gd name="T22" fmla="*/ 2147483646 w 44"/>
                <a:gd name="T23" fmla="*/ 2147483646 h 78"/>
                <a:gd name="T24" fmla="*/ 2147483646 w 44"/>
                <a:gd name="T25" fmla="*/ 2147483646 h 78"/>
                <a:gd name="T26" fmla="*/ 2147483646 w 44"/>
                <a:gd name="T27" fmla="*/ 2147483646 h 78"/>
                <a:gd name="T28" fmla="*/ 2147483646 w 44"/>
                <a:gd name="T29" fmla="*/ 2147483646 h 78"/>
                <a:gd name="T30" fmla="*/ 2147483646 w 44"/>
                <a:gd name="T31" fmla="*/ 2147483646 h 78"/>
                <a:gd name="T32" fmla="*/ 2147483646 w 44"/>
                <a:gd name="T33" fmla="*/ 0 h 78"/>
                <a:gd name="T34" fmla="*/ 2147483646 w 44"/>
                <a:gd name="T35" fmla="*/ 2147483646 h 78"/>
                <a:gd name="T36" fmla="*/ 2147483646 w 44"/>
                <a:gd name="T37" fmla="*/ 2147483646 h 78"/>
                <a:gd name="T38" fmla="*/ 2147483646 w 44"/>
                <a:gd name="T39" fmla="*/ 2147483646 h 78"/>
                <a:gd name="T40" fmla="*/ 2147483646 w 44"/>
                <a:gd name="T41" fmla="*/ 2147483646 h 78"/>
                <a:gd name="T42" fmla="*/ 2147483646 w 44"/>
                <a:gd name="T43" fmla="*/ 2147483646 h 78"/>
                <a:gd name="T44" fmla="*/ 2147483646 w 44"/>
                <a:gd name="T45" fmla="*/ 2147483646 h 78"/>
                <a:gd name="T46" fmla="*/ 2147483646 w 44"/>
                <a:gd name="T47" fmla="*/ 2147483646 h 78"/>
                <a:gd name="T48" fmla="*/ 2147483646 w 44"/>
                <a:gd name="T49" fmla="*/ 2147483646 h 78"/>
                <a:gd name="T50" fmla="*/ 2147483646 w 44"/>
                <a:gd name="T51" fmla="*/ 2147483646 h 78"/>
                <a:gd name="T52" fmla="*/ 2147483646 w 44"/>
                <a:gd name="T53" fmla="*/ 2147483646 h 78"/>
                <a:gd name="T54" fmla="*/ 2147483646 w 44"/>
                <a:gd name="T55" fmla="*/ 2147483646 h 78"/>
                <a:gd name="T56" fmla="*/ 2147483646 w 44"/>
                <a:gd name="T57" fmla="*/ 2147483646 h 78"/>
                <a:gd name="T58" fmla="*/ 2147483646 w 44"/>
                <a:gd name="T59" fmla="*/ 2147483646 h 78"/>
                <a:gd name="T60" fmla="*/ 2147483646 w 44"/>
                <a:gd name="T61" fmla="*/ 2147483646 h 78"/>
                <a:gd name="T62" fmla="*/ 2147483646 w 44"/>
                <a:gd name="T63" fmla="*/ 2147483646 h 78"/>
                <a:gd name="T64" fmla="*/ 2147483646 w 44"/>
                <a:gd name="T65" fmla="*/ 2147483646 h 78"/>
                <a:gd name="T66" fmla="*/ 2147483646 w 44"/>
                <a:gd name="T67" fmla="*/ 2147483646 h 78"/>
                <a:gd name="T68" fmla="*/ 2147483646 w 44"/>
                <a:gd name="T69" fmla="*/ 2147483646 h 78"/>
                <a:gd name="T70" fmla="*/ 2147483646 w 44"/>
                <a:gd name="T71" fmla="*/ 2147483646 h 78"/>
                <a:gd name="T72" fmla="*/ 2147483646 w 44"/>
                <a:gd name="T73" fmla="*/ 2147483646 h 78"/>
                <a:gd name="T74" fmla="*/ 2147483646 w 44"/>
                <a:gd name="T75" fmla="*/ 2147483646 h 78"/>
                <a:gd name="T76" fmla="*/ 2147483646 w 44"/>
                <a:gd name="T77" fmla="*/ 2147483646 h 78"/>
                <a:gd name="T78" fmla="*/ 2147483646 w 44"/>
                <a:gd name="T79" fmla="*/ 2147483646 h 78"/>
                <a:gd name="T80" fmla="*/ 2147483646 w 44"/>
                <a:gd name="T81" fmla="*/ 2147483646 h 78"/>
                <a:gd name="T82" fmla="*/ 2147483646 w 44"/>
                <a:gd name="T83" fmla="*/ 2147483646 h 78"/>
                <a:gd name="T84" fmla="*/ 2147483646 w 44"/>
                <a:gd name="T85" fmla="*/ 2147483646 h 78"/>
                <a:gd name="T86" fmla="*/ 2147483646 w 44"/>
                <a:gd name="T87" fmla="*/ 2147483646 h 78"/>
                <a:gd name="T88" fmla="*/ 2147483646 w 44"/>
                <a:gd name="T89" fmla="*/ 2147483646 h 78"/>
                <a:gd name="T90" fmla="*/ 2147483646 w 44"/>
                <a:gd name="T91" fmla="*/ 2147483646 h 78"/>
                <a:gd name="T92" fmla="*/ 2147483646 w 44"/>
                <a:gd name="T93" fmla="*/ 2147483646 h 78"/>
                <a:gd name="T94" fmla="*/ 2147483646 w 44"/>
                <a:gd name="T95" fmla="*/ 2147483646 h 78"/>
                <a:gd name="T96" fmla="*/ 2147483646 w 44"/>
                <a:gd name="T97" fmla="*/ 2147483646 h 78"/>
                <a:gd name="T98" fmla="*/ 2147483646 w 44"/>
                <a:gd name="T99" fmla="*/ 2147483646 h 78"/>
                <a:gd name="T100" fmla="*/ 2147483646 w 44"/>
                <a:gd name="T101" fmla="*/ 2147483646 h 78"/>
                <a:gd name="T102" fmla="*/ 2147483646 w 44"/>
                <a:gd name="T103" fmla="*/ 2147483646 h 7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4" h="78">
                  <a:moveTo>
                    <a:pt x="5" y="51"/>
                  </a:moveTo>
                  <a:lnTo>
                    <a:pt x="6" y="50"/>
                  </a:lnTo>
                  <a:lnTo>
                    <a:pt x="6" y="48"/>
                  </a:lnTo>
                  <a:lnTo>
                    <a:pt x="6" y="47"/>
                  </a:lnTo>
                  <a:lnTo>
                    <a:pt x="6" y="46"/>
                  </a:lnTo>
                  <a:lnTo>
                    <a:pt x="6" y="45"/>
                  </a:lnTo>
                  <a:lnTo>
                    <a:pt x="6" y="44"/>
                  </a:lnTo>
                  <a:lnTo>
                    <a:pt x="6" y="41"/>
                  </a:lnTo>
                  <a:lnTo>
                    <a:pt x="6" y="39"/>
                  </a:lnTo>
                  <a:lnTo>
                    <a:pt x="5" y="37"/>
                  </a:lnTo>
                  <a:lnTo>
                    <a:pt x="5" y="35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6" y="29"/>
                  </a:lnTo>
                  <a:lnTo>
                    <a:pt x="5" y="28"/>
                  </a:lnTo>
                  <a:lnTo>
                    <a:pt x="4" y="27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2" y="15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5"/>
                  </a:lnTo>
                  <a:lnTo>
                    <a:pt x="12" y="13"/>
                  </a:lnTo>
                  <a:lnTo>
                    <a:pt x="13" y="12"/>
                  </a:lnTo>
                  <a:lnTo>
                    <a:pt x="15" y="12"/>
                  </a:lnTo>
                  <a:lnTo>
                    <a:pt x="17" y="10"/>
                  </a:lnTo>
                  <a:lnTo>
                    <a:pt x="17" y="9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7" y="6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0" y="4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21" y="7"/>
                  </a:lnTo>
                  <a:lnTo>
                    <a:pt x="24" y="8"/>
                  </a:lnTo>
                  <a:lnTo>
                    <a:pt x="25" y="8"/>
                  </a:lnTo>
                  <a:lnTo>
                    <a:pt x="25" y="9"/>
                  </a:lnTo>
                  <a:lnTo>
                    <a:pt x="25" y="10"/>
                  </a:lnTo>
                  <a:lnTo>
                    <a:pt x="24" y="11"/>
                  </a:lnTo>
                  <a:lnTo>
                    <a:pt x="23" y="13"/>
                  </a:lnTo>
                  <a:lnTo>
                    <a:pt x="23" y="15"/>
                  </a:lnTo>
                  <a:lnTo>
                    <a:pt x="24" y="17"/>
                  </a:lnTo>
                  <a:lnTo>
                    <a:pt x="24" y="18"/>
                  </a:lnTo>
                  <a:lnTo>
                    <a:pt x="26" y="18"/>
                  </a:lnTo>
                  <a:lnTo>
                    <a:pt x="27" y="18"/>
                  </a:lnTo>
                  <a:lnTo>
                    <a:pt x="29" y="18"/>
                  </a:lnTo>
                  <a:lnTo>
                    <a:pt x="30" y="18"/>
                  </a:lnTo>
                  <a:lnTo>
                    <a:pt x="32" y="18"/>
                  </a:lnTo>
                  <a:lnTo>
                    <a:pt x="33" y="19"/>
                  </a:lnTo>
                  <a:lnTo>
                    <a:pt x="35" y="21"/>
                  </a:lnTo>
                  <a:lnTo>
                    <a:pt x="37" y="21"/>
                  </a:lnTo>
                  <a:lnTo>
                    <a:pt x="37" y="23"/>
                  </a:lnTo>
                  <a:lnTo>
                    <a:pt x="37" y="25"/>
                  </a:lnTo>
                  <a:lnTo>
                    <a:pt x="37" y="26"/>
                  </a:lnTo>
                  <a:lnTo>
                    <a:pt x="39" y="28"/>
                  </a:lnTo>
                  <a:lnTo>
                    <a:pt x="40" y="29"/>
                  </a:lnTo>
                  <a:lnTo>
                    <a:pt x="40" y="31"/>
                  </a:lnTo>
                  <a:lnTo>
                    <a:pt x="40" y="33"/>
                  </a:lnTo>
                  <a:lnTo>
                    <a:pt x="40" y="35"/>
                  </a:lnTo>
                  <a:lnTo>
                    <a:pt x="39" y="37"/>
                  </a:lnTo>
                  <a:lnTo>
                    <a:pt x="39" y="38"/>
                  </a:lnTo>
                  <a:lnTo>
                    <a:pt x="40" y="39"/>
                  </a:lnTo>
                  <a:lnTo>
                    <a:pt x="41" y="38"/>
                  </a:lnTo>
                  <a:lnTo>
                    <a:pt x="42" y="37"/>
                  </a:lnTo>
                  <a:lnTo>
                    <a:pt x="43" y="37"/>
                  </a:lnTo>
                  <a:lnTo>
                    <a:pt x="43" y="38"/>
                  </a:lnTo>
                  <a:lnTo>
                    <a:pt x="44" y="38"/>
                  </a:lnTo>
                  <a:lnTo>
                    <a:pt x="44" y="39"/>
                  </a:lnTo>
                  <a:lnTo>
                    <a:pt x="43" y="41"/>
                  </a:lnTo>
                  <a:lnTo>
                    <a:pt x="43" y="42"/>
                  </a:lnTo>
                  <a:lnTo>
                    <a:pt x="43" y="43"/>
                  </a:lnTo>
                  <a:lnTo>
                    <a:pt x="43" y="44"/>
                  </a:lnTo>
                  <a:lnTo>
                    <a:pt x="43" y="45"/>
                  </a:lnTo>
                  <a:lnTo>
                    <a:pt x="42" y="46"/>
                  </a:lnTo>
                  <a:lnTo>
                    <a:pt x="42" y="47"/>
                  </a:lnTo>
                  <a:lnTo>
                    <a:pt x="40" y="47"/>
                  </a:lnTo>
                  <a:lnTo>
                    <a:pt x="38" y="48"/>
                  </a:lnTo>
                  <a:lnTo>
                    <a:pt x="38" y="50"/>
                  </a:lnTo>
                  <a:lnTo>
                    <a:pt x="38" y="52"/>
                  </a:lnTo>
                  <a:lnTo>
                    <a:pt x="38" y="54"/>
                  </a:lnTo>
                  <a:lnTo>
                    <a:pt x="38" y="55"/>
                  </a:lnTo>
                  <a:lnTo>
                    <a:pt x="38" y="58"/>
                  </a:lnTo>
                  <a:lnTo>
                    <a:pt x="37" y="61"/>
                  </a:lnTo>
                  <a:lnTo>
                    <a:pt x="37" y="62"/>
                  </a:lnTo>
                  <a:lnTo>
                    <a:pt x="36" y="63"/>
                  </a:lnTo>
                  <a:lnTo>
                    <a:pt x="33" y="66"/>
                  </a:lnTo>
                  <a:lnTo>
                    <a:pt x="31" y="68"/>
                  </a:lnTo>
                  <a:lnTo>
                    <a:pt x="29" y="68"/>
                  </a:lnTo>
                  <a:lnTo>
                    <a:pt x="28" y="69"/>
                  </a:lnTo>
                  <a:lnTo>
                    <a:pt x="27" y="71"/>
                  </a:lnTo>
                  <a:lnTo>
                    <a:pt x="26" y="72"/>
                  </a:lnTo>
                  <a:lnTo>
                    <a:pt x="25" y="72"/>
                  </a:lnTo>
                  <a:lnTo>
                    <a:pt x="24" y="71"/>
                  </a:lnTo>
                  <a:lnTo>
                    <a:pt x="23" y="71"/>
                  </a:lnTo>
                  <a:lnTo>
                    <a:pt x="23" y="72"/>
                  </a:lnTo>
                  <a:lnTo>
                    <a:pt x="21" y="75"/>
                  </a:lnTo>
                  <a:lnTo>
                    <a:pt x="19" y="78"/>
                  </a:lnTo>
                  <a:lnTo>
                    <a:pt x="17" y="75"/>
                  </a:lnTo>
                  <a:lnTo>
                    <a:pt x="14" y="74"/>
                  </a:lnTo>
                  <a:lnTo>
                    <a:pt x="12" y="73"/>
                  </a:lnTo>
                  <a:lnTo>
                    <a:pt x="13" y="71"/>
                  </a:lnTo>
                  <a:lnTo>
                    <a:pt x="13" y="70"/>
                  </a:lnTo>
                  <a:lnTo>
                    <a:pt x="13" y="69"/>
                  </a:lnTo>
                  <a:lnTo>
                    <a:pt x="12" y="69"/>
                  </a:lnTo>
                  <a:lnTo>
                    <a:pt x="10" y="69"/>
                  </a:lnTo>
                  <a:lnTo>
                    <a:pt x="10" y="67"/>
                  </a:lnTo>
                  <a:lnTo>
                    <a:pt x="9" y="67"/>
                  </a:lnTo>
                  <a:lnTo>
                    <a:pt x="9" y="64"/>
                  </a:lnTo>
                  <a:lnTo>
                    <a:pt x="9" y="62"/>
                  </a:lnTo>
                  <a:lnTo>
                    <a:pt x="10" y="59"/>
                  </a:lnTo>
                  <a:lnTo>
                    <a:pt x="10" y="57"/>
                  </a:lnTo>
                  <a:lnTo>
                    <a:pt x="11" y="55"/>
                  </a:lnTo>
                  <a:lnTo>
                    <a:pt x="10" y="54"/>
                  </a:lnTo>
                  <a:lnTo>
                    <a:pt x="5" y="53"/>
                  </a:lnTo>
                  <a:lnTo>
                    <a:pt x="5" y="52"/>
                  </a:lnTo>
                  <a:lnTo>
                    <a:pt x="5" y="5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49" name="Freeform 1057"/>
            <p:cNvSpPr>
              <a:spLocks/>
            </p:cNvSpPr>
            <p:nvPr/>
          </p:nvSpPr>
          <p:spPr bwMode="auto">
            <a:xfrm>
              <a:off x="7648930" y="3518214"/>
              <a:ext cx="325793" cy="374221"/>
            </a:xfrm>
            <a:custGeom>
              <a:avLst/>
              <a:gdLst>
                <a:gd name="T0" fmla="*/ 2147483646 w 74"/>
                <a:gd name="T1" fmla="*/ 2147483646 h 85"/>
                <a:gd name="T2" fmla="*/ 2147483646 w 74"/>
                <a:gd name="T3" fmla="*/ 2147483646 h 85"/>
                <a:gd name="T4" fmla="*/ 2147483646 w 74"/>
                <a:gd name="T5" fmla="*/ 2147483646 h 85"/>
                <a:gd name="T6" fmla="*/ 2147483646 w 74"/>
                <a:gd name="T7" fmla="*/ 2147483646 h 85"/>
                <a:gd name="T8" fmla="*/ 2147483646 w 74"/>
                <a:gd name="T9" fmla="*/ 0 h 85"/>
                <a:gd name="T10" fmla="*/ 2147483646 w 74"/>
                <a:gd name="T11" fmla="*/ 2147483646 h 85"/>
                <a:gd name="T12" fmla="*/ 2147483646 w 74"/>
                <a:gd name="T13" fmla="*/ 2147483646 h 85"/>
                <a:gd name="T14" fmla="*/ 2147483646 w 74"/>
                <a:gd name="T15" fmla="*/ 2147483646 h 85"/>
                <a:gd name="T16" fmla="*/ 2147483646 w 74"/>
                <a:gd name="T17" fmla="*/ 2147483646 h 85"/>
                <a:gd name="T18" fmla="*/ 2147483646 w 74"/>
                <a:gd name="T19" fmla="*/ 2147483646 h 85"/>
                <a:gd name="T20" fmla="*/ 2147483646 w 74"/>
                <a:gd name="T21" fmla="*/ 2147483646 h 85"/>
                <a:gd name="T22" fmla="*/ 2147483646 w 74"/>
                <a:gd name="T23" fmla="*/ 2147483646 h 85"/>
                <a:gd name="T24" fmla="*/ 2147483646 w 74"/>
                <a:gd name="T25" fmla="*/ 2147483646 h 85"/>
                <a:gd name="T26" fmla="*/ 2147483646 w 74"/>
                <a:gd name="T27" fmla="*/ 2147483646 h 85"/>
                <a:gd name="T28" fmla="*/ 0 w 74"/>
                <a:gd name="T29" fmla="*/ 2147483646 h 85"/>
                <a:gd name="T30" fmla="*/ 2147483646 w 74"/>
                <a:gd name="T31" fmla="*/ 2147483646 h 85"/>
                <a:gd name="T32" fmla="*/ 2147483646 w 74"/>
                <a:gd name="T33" fmla="*/ 2147483646 h 85"/>
                <a:gd name="T34" fmla="*/ 2147483646 w 74"/>
                <a:gd name="T35" fmla="*/ 2147483646 h 85"/>
                <a:gd name="T36" fmla="*/ 2147483646 w 74"/>
                <a:gd name="T37" fmla="*/ 2147483646 h 85"/>
                <a:gd name="T38" fmla="*/ 2147483646 w 74"/>
                <a:gd name="T39" fmla="*/ 2147483646 h 85"/>
                <a:gd name="T40" fmla="*/ 2147483646 w 74"/>
                <a:gd name="T41" fmla="*/ 2147483646 h 85"/>
                <a:gd name="T42" fmla="*/ 2147483646 w 74"/>
                <a:gd name="T43" fmla="*/ 2147483646 h 85"/>
                <a:gd name="T44" fmla="*/ 2147483646 w 74"/>
                <a:gd name="T45" fmla="*/ 2147483646 h 85"/>
                <a:gd name="T46" fmla="*/ 2147483646 w 74"/>
                <a:gd name="T47" fmla="*/ 2147483646 h 85"/>
                <a:gd name="T48" fmla="*/ 2147483646 w 74"/>
                <a:gd name="T49" fmla="*/ 2147483646 h 85"/>
                <a:gd name="T50" fmla="*/ 2147483646 w 74"/>
                <a:gd name="T51" fmla="*/ 2147483646 h 85"/>
                <a:gd name="T52" fmla="*/ 2147483646 w 74"/>
                <a:gd name="T53" fmla="*/ 2147483646 h 85"/>
                <a:gd name="T54" fmla="*/ 2147483646 w 74"/>
                <a:gd name="T55" fmla="*/ 2147483646 h 85"/>
                <a:gd name="T56" fmla="*/ 2147483646 w 74"/>
                <a:gd name="T57" fmla="*/ 2147483646 h 85"/>
                <a:gd name="T58" fmla="*/ 2147483646 w 74"/>
                <a:gd name="T59" fmla="*/ 2147483646 h 85"/>
                <a:gd name="T60" fmla="*/ 2147483646 w 74"/>
                <a:gd name="T61" fmla="*/ 2147483646 h 85"/>
                <a:gd name="T62" fmla="*/ 2147483646 w 74"/>
                <a:gd name="T63" fmla="*/ 2147483646 h 85"/>
                <a:gd name="T64" fmla="*/ 2147483646 w 74"/>
                <a:gd name="T65" fmla="*/ 2147483646 h 85"/>
                <a:gd name="T66" fmla="*/ 2147483646 w 74"/>
                <a:gd name="T67" fmla="*/ 2147483646 h 85"/>
                <a:gd name="T68" fmla="*/ 2147483646 w 74"/>
                <a:gd name="T69" fmla="*/ 2147483646 h 85"/>
                <a:gd name="T70" fmla="*/ 2147483646 w 74"/>
                <a:gd name="T71" fmla="*/ 2147483646 h 85"/>
                <a:gd name="T72" fmla="*/ 2147483646 w 74"/>
                <a:gd name="T73" fmla="*/ 2147483646 h 85"/>
                <a:gd name="T74" fmla="*/ 2147483646 w 74"/>
                <a:gd name="T75" fmla="*/ 2147483646 h 85"/>
                <a:gd name="T76" fmla="*/ 2147483646 w 74"/>
                <a:gd name="T77" fmla="*/ 2147483646 h 85"/>
                <a:gd name="T78" fmla="*/ 2147483646 w 74"/>
                <a:gd name="T79" fmla="*/ 2147483646 h 85"/>
                <a:gd name="T80" fmla="*/ 2147483646 w 74"/>
                <a:gd name="T81" fmla="*/ 2147483646 h 85"/>
                <a:gd name="T82" fmla="*/ 2147483646 w 74"/>
                <a:gd name="T83" fmla="*/ 2147483646 h 85"/>
                <a:gd name="T84" fmla="*/ 2147483646 w 74"/>
                <a:gd name="T85" fmla="*/ 2147483646 h 85"/>
                <a:gd name="T86" fmla="*/ 2147483646 w 74"/>
                <a:gd name="T87" fmla="*/ 2147483646 h 85"/>
                <a:gd name="T88" fmla="*/ 2147483646 w 74"/>
                <a:gd name="T89" fmla="*/ 2147483646 h 85"/>
                <a:gd name="T90" fmla="*/ 2147483646 w 74"/>
                <a:gd name="T91" fmla="*/ 2147483646 h 85"/>
                <a:gd name="T92" fmla="*/ 2147483646 w 74"/>
                <a:gd name="T93" fmla="*/ 2147483646 h 85"/>
                <a:gd name="T94" fmla="*/ 2147483646 w 74"/>
                <a:gd name="T95" fmla="*/ 2147483646 h 85"/>
                <a:gd name="T96" fmla="*/ 2147483646 w 74"/>
                <a:gd name="T97" fmla="*/ 2147483646 h 85"/>
                <a:gd name="T98" fmla="*/ 2147483646 w 74"/>
                <a:gd name="T99" fmla="*/ 2147483646 h 85"/>
                <a:gd name="T100" fmla="*/ 2147483646 w 74"/>
                <a:gd name="T101" fmla="*/ 2147483646 h 85"/>
                <a:gd name="T102" fmla="*/ 2147483646 w 74"/>
                <a:gd name="T103" fmla="*/ 2147483646 h 85"/>
                <a:gd name="T104" fmla="*/ 2147483646 w 74"/>
                <a:gd name="T105" fmla="*/ 2147483646 h 85"/>
                <a:gd name="T106" fmla="*/ 2147483646 w 74"/>
                <a:gd name="T107" fmla="*/ 2147483646 h 85"/>
                <a:gd name="T108" fmla="*/ 2147483646 w 74"/>
                <a:gd name="T109" fmla="*/ 2147483646 h 85"/>
                <a:gd name="T110" fmla="*/ 2147483646 w 74"/>
                <a:gd name="T111" fmla="*/ 2147483646 h 85"/>
                <a:gd name="T112" fmla="*/ 2147483646 w 74"/>
                <a:gd name="T113" fmla="*/ 2147483646 h 85"/>
                <a:gd name="T114" fmla="*/ 2147483646 w 74"/>
                <a:gd name="T115" fmla="*/ 2147483646 h 85"/>
                <a:gd name="T116" fmla="*/ 2147483646 w 74"/>
                <a:gd name="T117" fmla="*/ 2147483646 h 85"/>
                <a:gd name="T118" fmla="*/ 2147483646 w 74"/>
                <a:gd name="T119" fmla="*/ 2147483646 h 85"/>
                <a:gd name="T120" fmla="*/ 2147483646 w 74"/>
                <a:gd name="T121" fmla="*/ 2147483646 h 85"/>
                <a:gd name="T122" fmla="*/ 2147483646 w 74"/>
                <a:gd name="T123" fmla="*/ 2147483646 h 85"/>
                <a:gd name="T124" fmla="*/ 2147483646 w 74"/>
                <a:gd name="T125" fmla="*/ 2147483646 h 8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74" h="85">
                  <a:moveTo>
                    <a:pt x="64" y="9"/>
                  </a:moveTo>
                  <a:lnTo>
                    <a:pt x="61" y="10"/>
                  </a:lnTo>
                  <a:lnTo>
                    <a:pt x="55" y="14"/>
                  </a:lnTo>
                  <a:lnTo>
                    <a:pt x="53" y="15"/>
                  </a:lnTo>
                  <a:lnTo>
                    <a:pt x="52" y="15"/>
                  </a:lnTo>
                  <a:lnTo>
                    <a:pt x="52" y="14"/>
                  </a:lnTo>
                  <a:lnTo>
                    <a:pt x="52" y="12"/>
                  </a:lnTo>
                  <a:lnTo>
                    <a:pt x="53" y="10"/>
                  </a:lnTo>
                  <a:lnTo>
                    <a:pt x="54" y="8"/>
                  </a:lnTo>
                  <a:lnTo>
                    <a:pt x="56" y="4"/>
                  </a:lnTo>
                  <a:lnTo>
                    <a:pt x="59" y="2"/>
                  </a:lnTo>
                  <a:lnTo>
                    <a:pt x="59" y="1"/>
                  </a:lnTo>
                  <a:lnTo>
                    <a:pt x="59" y="0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54" y="1"/>
                  </a:lnTo>
                  <a:lnTo>
                    <a:pt x="46" y="5"/>
                  </a:lnTo>
                  <a:lnTo>
                    <a:pt x="41" y="7"/>
                  </a:lnTo>
                  <a:lnTo>
                    <a:pt x="35" y="9"/>
                  </a:lnTo>
                  <a:lnTo>
                    <a:pt x="35" y="12"/>
                  </a:lnTo>
                  <a:lnTo>
                    <a:pt x="34" y="13"/>
                  </a:lnTo>
                  <a:lnTo>
                    <a:pt x="34" y="14"/>
                  </a:lnTo>
                  <a:lnTo>
                    <a:pt x="33" y="16"/>
                  </a:lnTo>
                  <a:lnTo>
                    <a:pt x="32" y="19"/>
                  </a:lnTo>
                  <a:lnTo>
                    <a:pt x="31" y="19"/>
                  </a:lnTo>
                  <a:lnTo>
                    <a:pt x="30" y="20"/>
                  </a:lnTo>
                  <a:lnTo>
                    <a:pt x="26" y="21"/>
                  </a:lnTo>
                  <a:lnTo>
                    <a:pt x="23" y="23"/>
                  </a:lnTo>
                  <a:lnTo>
                    <a:pt x="19" y="26"/>
                  </a:lnTo>
                  <a:lnTo>
                    <a:pt x="19" y="27"/>
                  </a:lnTo>
                  <a:lnTo>
                    <a:pt x="17" y="28"/>
                  </a:lnTo>
                  <a:lnTo>
                    <a:pt x="16" y="29"/>
                  </a:lnTo>
                  <a:lnTo>
                    <a:pt x="14" y="32"/>
                  </a:lnTo>
                  <a:lnTo>
                    <a:pt x="10" y="35"/>
                  </a:lnTo>
                  <a:lnTo>
                    <a:pt x="7" y="38"/>
                  </a:lnTo>
                  <a:lnTo>
                    <a:pt x="5" y="39"/>
                  </a:lnTo>
                  <a:lnTo>
                    <a:pt x="4" y="40"/>
                  </a:lnTo>
                  <a:lnTo>
                    <a:pt x="3" y="41"/>
                  </a:lnTo>
                  <a:lnTo>
                    <a:pt x="1" y="43"/>
                  </a:lnTo>
                  <a:lnTo>
                    <a:pt x="0" y="45"/>
                  </a:lnTo>
                  <a:lnTo>
                    <a:pt x="0" y="47"/>
                  </a:lnTo>
                  <a:lnTo>
                    <a:pt x="1" y="48"/>
                  </a:lnTo>
                  <a:lnTo>
                    <a:pt x="4" y="48"/>
                  </a:lnTo>
                  <a:lnTo>
                    <a:pt x="5" y="49"/>
                  </a:lnTo>
                  <a:lnTo>
                    <a:pt x="8" y="52"/>
                  </a:lnTo>
                  <a:lnTo>
                    <a:pt x="9" y="54"/>
                  </a:lnTo>
                  <a:lnTo>
                    <a:pt x="9" y="55"/>
                  </a:lnTo>
                  <a:lnTo>
                    <a:pt x="9" y="57"/>
                  </a:lnTo>
                  <a:lnTo>
                    <a:pt x="9" y="59"/>
                  </a:lnTo>
                  <a:lnTo>
                    <a:pt x="9" y="60"/>
                  </a:lnTo>
                  <a:lnTo>
                    <a:pt x="10" y="61"/>
                  </a:lnTo>
                  <a:lnTo>
                    <a:pt x="11" y="62"/>
                  </a:lnTo>
                  <a:lnTo>
                    <a:pt x="12" y="63"/>
                  </a:lnTo>
                  <a:lnTo>
                    <a:pt x="12" y="64"/>
                  </a:lnTo>
                  <a:lnTo>
                    <a:pt x="11" y="65"/>
                  </a:lnTo>
                  <a:lnTo>
                    <a:pt x="10" y="66"/>
                  </a:lnTo>
                  <a:lnTo>
                    <a:pt x="8" y="69"/>
                  </a:lnTo>
                  <a:lnTo>
                    <a:pt x="7" y="71"/>
                  </a:lnTo>
                  <a:lnTo>
                    <a:pt x="7" y="73"/>
                  </a:lnTo>
                  <a:lnTo>
                    <a:pt x="6" y="76"/>
                  </a:lnTo>
                  <a:lnTo>
                    <a:pt x="7" y="78"/>
                  </a:lnTo>
                  <a:lnTo>
                    <a:pt x="8" y="79"/>
                  </a:lnTo>
                  <a:lnTo>
                    <a:pt x="9" y="80"/>
                  </a:lnTo>
                  <a:lnTo>
                    <a:pt x="10" y="80"/>
                  </a:lnTo>
                  <a:lnTo>
                    <a:pt x="12" y="79"/>
                  </a:lnTo>
                  <a:lnTo>
                    <a:pt x="14" y="79"/>
                  </a:lnTo>
                  <a:lnTo>
                    <a:pt x="14" y="82"/>
                  </a:lnTo>
                  <a:lnTo>
                    <a:pt x="15" y="84"/>
                  </a:lnTo>
                  <a:lnTo>
                    <a:pt x="16" y="84"/>
                  </a:lnTo>
                  <a:lnTo>
                    <a:pt x="17" y="84"/>
                  </a:lnTo>
                  <a:lnTo>
                    <a:pt x="18" y="84"/>
                  </a:lnTo>
                  <a:lnTo>
                    <a:pt x="19" y="84"/>
                  </a:lnTo>
                  <a:lnTo>
                    <a:pt x="21" y="84"/>
                  </a:lnTo>
                  <a:lnTo>
                    <a:pt x="21" y="85"/>
                  </a:lnTo>
                  <a:lnTo>
                    <a:pt x="23" y="84"/>
                  </a:lnTo>
                  <a:lnTo>
                    <a:pt x="26" y="82"/>
                  </a:lnTo>
                  <a:lnTo>
                    <a:pt x="28" y="79"/>
                  </a:lnTo>
                  <a:lnTo>
                    <a:pt x="29" y="74"/>
                  </a:lnTo>
                  <a:lnTo>
                    <a:pt x="29" y="72"/>
                  </a:lnTo>
                  <a:lnTo>
                    <a:pt x="30" y="71"/>
                  </a:lnTo>
                  <a:lnTo>
                    <a:pt x="30" y="70"/>
                  </a:lnTo>
                  <a:lnTo>
                    <a:pt x="30" y="69"/>
                  </a:lnTo>
                  <a:lnTo>
                    <a:pt x="30" y="67"/>
                  </a:lnTo>
                  <a:lnTo>
                    <a:pt x="33" y="67"/>
                  </a:lnTo>
                  <a:lnTo>
                    <a:pt x="35" y="67"/>
                  </a:lnTo>
                  <a:lnTo>
                    <a:pt x="36" y="66"/>
                  </a:lnTo>
                  <a:lnTo>
                    <a:pt x="38" y="65"/>
                  </a:lnTo>
                  <a:lnTo>
                    <a:pt x="39" y="66"/>
                  </a:lnTo>
                  <a:lnTo>
                    <a:pt x="40" y="66"/>
                  </a:lnTo>
                  <a:lnTo>
                    <a:pt x="41" y="66"/>
                  </a:lnTo>
                  <a:lnTo>
                    <a:pt x="42" y="65"/>
                  </a:lnTo>
                  <a:lnTo>
                    <a:pt x="42" y="63"/>
                  </a:lnTo>
                  <a:lnTo>
                    <a:pt x="42" y="62"/>
                  </a:lnTo>
                  <a:lnTo>
                    <a:pt x="43" y="60"/>
                  </a:lnTo>
                  <a:lnTo>
                    <a:pt x="44" y="59"/>
                  </a:lnTo>
                  <a:lnTo>
                    <a:pt x="45" y="58"/>
                  </a:lnTo>
                  <a:lnTo>
                    <a:pt x="46" y="58"/>
                  </a:lnTo>
                  <a:lnTo>
                    <a:pt x="50" y="58"/>
                  </a:lnTo>
                  <a:lnTo>
                    <a:pt x="51" y="58"/>
                  </a:lnTo>
                  <a:lnTo>
                    <a:pt x="51" y="59"/>
                  </a:lnTo>
                  <a:lnTo>
                    <a:pt x="51" y="60"/>
                  </a:lnTo>
                  <a:lnTo>
                    <a:pt x="51" y="61"/>
                  </a:lnTo>
                  <a:lnTo>
                    <a:pt x="51" y="62"/>
                  </a:lnTo>
                  <a:lnTo>
                    <a:pt x="52" y="62"/>
                  </a:lnTo>
                  <a:lnTo>
                    <a:pt x="53" y="62"/>
                  </a:lnTo>
                  <a:lnTo>
                    <a:pt x="54" y="61"/>
                  </a:lnTo>
                  <a:lnTo>
                    <a:pt x="55" y="61"/>
                  </a:lnTo>
                  <a:lnTo>
                    <a:pt x="56" y="62"/>
                  </a:lnTo>
                  <a:lnTo>
                    <a:pt x="57" y="63"/>
                  </a:lnTo>
                  <a:lnTo>
                    <a:pt x="57" y="64"/>
                  </a:lnTo>
                  <a:lnTo>
                    <a:pt x="58" y="65"/>
                  </a:lnTo>
                  <a:lnTo>
                    <a:pt x="59" y="64"/>
                  </a:lnTo>
                  <a:lnTo>
                    <a:pt x="59" y="61"/>
                  </a:lnTo>
                  <a:lnTo>
                    <a:pt x="60" y="59"/>
                  </a:lnTo>
                  <a:lnTo>
                    <a:pt x="61" y="58"/>
                  </a:lnTo>
                  <a:lnTo>
                    <a:pt x="63" y="59"/>
                  </a:lnTo>
                  <a:lnTo>
                    <a:pt x="65" y="59"/>
                  </a:lnTo>
                  <a:lnTo>
                    <a:pt x="66" y="61"/>
                  </a:lnTo>
                  <a:lnTo>
                    <a:pt x="67" y="61"/>
                  </a:lnTo>
                  <a:lnTo>
                    <a:pt x="69" y="62"/>
                  </a:lnTo>
                  <a:lnTo>
                    <a:pt x="70" y="62"/>
                  </a:lnTo>
                  <a:lnTo>
                    <a:pt x="70" y="55"/>
                  </a:lnTo>
                  <a:lnTo>
                    <a:pt x="70" y="54"/>
                  </a:lnTo>
                  <a:lnTo>
                    <a:pt x="70" y="52"/>
                  </a:lnTo>
                  <a:lnTo>
                    <a:pt x="69" y="51"/>
                  </a:lnTo>
                  <a:lnTo>
                    <a:pt x="67" y="49"/>
                  </a:lnTo>
                  <a:lnTo>
                    <a:pt x="66" y="48"/>
                  </a:lnTo>
                  <a:lnTo>
                    <a:pt x="65" y="47"/>
                  </a:lnTo>
                  <a:lnTo>
                    <a:pt x="63" y="47"/>
                  </a:lnTo>
                  <a:lnTo>
                    <a:pt x="62" y="47"/>
                  </a:lnTo>
                  <a:lnTo>
                    <a:pt x="60" y="45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5" y="44"/>
                  </a:lnTo>
                  <a:lnTo>
                    <a:pt x="54" y="43"/>
                  </a:lnTo>
                  <a:lnTo>
                    <a:pt x="54" y="42"/>
                  </a:lnTo>
                  <a:lnTo>
                    <a:pt x="55" y="41"/>
                  </a:lnTo>
                  <a:lnTo>
                    <a:pt x="58" y="39"/>
                  </a:lnTo>
                  <a:lnTo>
                    <a:pt x="58" y="38"/>
                  </a:lnTo>
                  <a:lnTo>
                    <a:pt x="58" y="37"/>
                  </a:lnTo>
                  <a:lnTo>
                    <a:pt x="57" y="35"/>
                  </a:lnTo>
                  <a:lnTo>
                    <a:pt x="56" y="33"/>
                  </a:lnTo>
                  <a:lnTo>
                    <a:pt x="55" y="31"/>
                  </a:lnTo>
                  <a:lnTo>
                    <a:pt x="54" y="30"/>
                  </a:lnTo>
                  <a:lnTo>
                    <a:pt x="54" y="29"/>
                  </a:lnTo>
                  <a:lnTo>
                    <a:pt x="55" y="29"/>
                  </a:lnTo>
                  <a:lnTo>
                    <a:pt x="57" y="28"/>
                  </a:lnTo>
                  <a:lnTo>
                    <a:pt x="58" y="28"/>
                  </a:lnTo>
                  <a:lnTo>
                    <a:pt x="60" y="28"/>
                  </a:lnTo>
                  <a:lnTo>
                    <a:pt x="61" y="29"/>
                  </a:lnTo>
                  <a:lnTo>
                    <a:pt x="62" y="29"/>
                  </a:lnTo>
                  <a:lnTo>
                    <a:pt x="63" y="31"/>
                  </a:lnTo>
                  <a:lnTo>
                    <a:pt x="63" y="32"/>
                  </a:lnTo>
                  <a:lnTo>
                    <a:pt x="64" y="33"/>
                  </a:lnTo>
                  <a:lnTo>
                    <a:pt x="65" y="33"/>
                  </a:lnTo>
                  <a:lnTo>
                    <a:pt x="66" y="32"/>
                  </a:lnTo>
                  <a:lnTo>
                    <a:pt x="67" y="30"/>
                  </a:lnTo>
                  <a:lnTo>
                    <a:pt x="68" y="25"/>
                  </a:lnTo>
                  <a:lnTo>
                    <a:pt x="69" y="23"/>
                  </a:lnTo>
                  <a:lnTo>
                    <a:pt x="72" y="20"/>
                  </a:lnTo>
                  <a:lnTo>
                    <a:pt x="74" y="18"/>
                  </a:lnTo>
                  <a:lnTo>
                    <a:pt x="74" y="17"/>
                  </a:lnTo>
                  <a:lnTo>
                    <a:pt x="73" y="15"/>
                  </a:lnTo>
                  <a:lnTo>
                    <a:pt x="71" y="14"/>
                  </a:lnTo>
                  <a:lnTo>
                    <a:pt x="68" y="14"/>
                  </a:lnTo>
                  <a:lnTo>
                    <a:pt x="67" y="13"/>
                  </a:lnTo>
                  <a:lnTo>
                    <a:pt x="66" y="13"/>
                  </a:lnTo>
                  <a:lnTo>
                    <a:pt x="64" y="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50" name="Freeform 1058"/>
            <p:cNvSpPr>
              <a:spLocks/>
            </p:cNvSpPr>
            <p:nvPr/>
          </p:nvSpPr>
          <p:spPr bwMode="auto">
            <a:xfrm>
              <a:off x="7886671" y="3412552"/>
              <a:ext cx="339001" cy="449066"/>
            </a:xfrm>
            <a:custGeom>
              <a:avLst/>
              <a:gdLst>
                <a:gd name="T0" fmla="*/ 2147483646 w 77"/>
                <a:gd name="T1" fmla="*/ 2147483646 h 102"/>
                <a:gd name="T2" fmla="*/ 2147483646 w 77"/>
                <a:gd name="T3" fmla="*/ 2147483646 h 102"/>
                <a:gd name="T4" fmla="*/ 2147483646 w 77"/>
                <a:gd name="T5" fmla="*/ 2147483646 h 102"/>
                <a:gd name="T6" fmla="*/ 2147483646 w 77"/>
                <a:gd name="T7" fmla="*/ 2147483646 h 102"/>
                <a:gd name="T8" fmla="*/ 2147483646 w 77"/>
                <a:gd name="T9" fmla="*/ 2147483646 h 102"/>
                <a:gd name="T10" fmla="*/ 2147483646 w 77"/>
                <a:gd name="T11" fmla="*/ 2147483646 h 102"/>
                <a:gd name="T12" fmla="*/ 2147483646 w 77"/>
                <a:gd name="T13" fmla="*/ 2147483646 h 102"/>
                <a:gd name="T14" fmla="*/ 2147483646 w 77"/>
                <a:gd name="T15" fmla="*/ 2147483646 h 102"/>
                <a:gd name="T16" fmla="*/ 2147483646 w 77"/>
                <a:gd name="T17" fmla="*/ 2147483646 h 102"/>
                <a:gd name="T18" fmla="*/ 2147483646 w 77"/>
                <a:gd name="T19" fmla="*/ 2147483646 h 102"/>
                <a:gd name="T20" fmla="*/ 2147483646 w 77"/>
                <a:gd name="T21" fmla="*/ 2147483646 h 102"/>
                <a:gd name="T22" fmla="*/ 2147483646 w 77"/>
                <a:gd name="T23" fmla="*/ 2147483646 h 102"/>
                <a:gd name="T24" fmla="*/ 2147483646 w 77"/>
                <a:gd name="T25" fmla="*/ 2147483646 h 102"/>
                <a:gd name="T26" fmla="*/ 2147483646 w 77"/>
                <a:gd name="T27" fmla="*/ 2147483646 h 102"/>
                <a:gd name="T28" fmla="*/ 2147483646 w 77"/>
                <a:gd name="T29" fmla="*/ 2147483646 h 102"/>
                <a:gd name="T30" fmla="*/ 2147483646 w 77"/>
                <a:gd name="T31" fmla="*/ 2147483646 h 102"/>
                <a:gd name="T32" fmla="*/ 2147483646 w 77"/>
                <a:gd name="T33" fmla="*/ 2147483646 h 102"/>
                <a:gd name="T34" fmla="*/ 2147483646 w 77"/>
                <a:gd name="T35" fmla="*/ 2147483646 h 102"/>
                <a:gd name="T36" fmla="*/ 2147483646 w 77"/>
                <a:gd name="T37" fmla="*/ 2147483646 h 102"/>
                <a:gd name="T38" fmla="*/ 2147483646 w 77"/>
                <a:gd name="T39" fmla="*/ 2147483646 h 102"/>
                <a:gd name="T40" fmla="*/ 2147483646 w 77"/>
                <a:gd name="T41" fmla="*/ 2147483646 h 102"/>
                <a:gd name="T42" fmla="*/ 2147483646 w 77"/>
                <a:gd name="T43" fmla="*/ 2147483646 h 102"/>
                <a:gd name="T44" fmla="*/ 2147483646 w 77"/>
                <a:gd name="T45" fmla="*/ 2147483646 h 102"/>
                <a:gd name="T46" fmla="*/ 2147483646 w 77"/>
                <a:gd name="T47" fmla="*/ 2147483646 h 102"/>
                <a:gd name="T48" fmla="*/ 2147483646 w 77"/>
                <a:gd name="T49" fmla="*/ 2147483646 h 102"/>
                <a:gd name="T50" fmla="*/ 2147483646 w 77"/>
                <a:gd name="T51" fmla="*/ 2147483646 h 102"/>
                <a:gd name="T52" fmla="*/ 2147483646 w 77"/>
                <a:gd name="T53" fmla="*/ 2147483646 h 102"/>
                <a:gd name="T54" fmla="*/ 2147483646 w 77"/>
                <a:gd name="T55" fmla="*/ 2147483646 h 102"/>
                <a:gd name="T56" fmla="*/ 2147483646 w 77"/>
                <a:gd name="T57" fmla="*/ 2147483646 h 102"/>
                <a:gd name="T58" fmla="*/ 2147483646 w 77"/>
                <a:gd name="T59" fmla="*/ 2147483646 h 102"/>
                <a:gd name="T60" fmla="*/ 2147483646 w 77"/>
                <a:gd name="T61" fmla="*/ 2147483646 h 102"/>
                <a:gd name="T62" fmla="*/ 2147483646 w 77"/>
                <a:gd name="T63" fmla="*/ 2147483646 h 102"/>
                <a:gd name="T64" fmla="*/ 2147483646 w 77"/>
                <a:gd name="T65" fmla="*/ 2147483646 h 102"/>
                <a:gd name="T66" fmla="*/ 2147483646 w 77"/>
                <a:gd name="T67" fmla="*/ 2147483646 h 102"/>
                <a:gd name="T68" fmla="*/ 2147483646 w 77"/>
                <a:gd name="T69" fmla="*/ 2147483646 h 102"/>
                <a:gd name="T70" fmla="*/ 2147483646 w 77"/>
                <a:gd name="T71" fmla="*/ 2147483646 h 102"/>
                <a:gd name="T72" fmla="*/ 2147483646 w 77"/>
                <a:gd name="T73" fmla="*/ 2147483646 h 102"/>
                <a:gd name="T74" fmla="*/ 2147483646 w 77"/>
                <a:gd name="T75" fmla="*/ 2147483646 h 102"/>
                <a:gd name="T76" fmla="*/ 2147483646 w 77"/>
                <a:gd name="T77" fmla="*/ 2147483646 h 102"/>
                <a:gd name="T78" fmla="*/ 2147483646 w 77"/>
                <a:gd name="T79" fmla="*/ 2147483646 h 102"/>
                <a:gd name="T80" fmla="*/ 2147483646 w 77"/>
                <a:gd name="T81" fmla="*/ 2147483646 h 102"/>
                <a:gd name="T82" fmla="*/ 2147483646 w 77"/>
                <a:gd name="T83" fmla="*/ 2147483646 h 102"/>
                <a:gd name="T84" fmla="*/ 2147483646 w 77"/>
                <a:gd name="T85" fmla="*/ 2147483646 h 102"/>
                <a:gd name="T86" fmla="*/ 2147483646 w 77"/>
                <a:gd name="T87" fmla="*/ 2147483646 h 102"/>
                <a:gd name="T88" fmla="*/ 2147483646 w 77"/>
                <a:gd name="T89" fmla="*/ 2147483646 h 102"/>
                <a:gd name="T90" fmla="*/ 2147483646 w 77"/>
                <a:gd name="T91" fmla="*/ 2147483646 h 102"/>
                <a:gd name="T92" fmla="*/ 2147483646 w 77"/>
                <a:gd name="T93" fmla="*/ 2147483646 h 102"/>
                <a:gd name="T94" fmla="*/ 2147483646 w 77"/>
                <a:gd name="T95" fmla="*/ 2147483646 h 102"/>
                <a:gd name="T96" fmla="*/ 2147483646 w 77"/>
                <a:gd name="T97" fmla="*/ 2147483646 h 102"/>
                <a:gd name="T98" fmla="*/ 2147483646 w 77"/>
                <a:gd name="T99" fmla="*/ 2147483646 h 102"/>
                <a:gd name="T100" fmla="*/ 2147483646 w 77"/>
                <a:gd name="T101" fmla="*/ 2147483646 h 102"/>
                <a:gd name="T102" fmla="*/ 2147483646 w 77"/>
                <a:gd name="T103" fmla="*/ 2147483646 h 102"/>
                <a:gd name="T104" fmla="*/ 2147483646 w 77"/>
                <a:gd name="T105" fmla="*/ 2147483646 h 1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7" h="102">
                  <a:moveTo>
                    <a:pt x="48" y="67"/>
                  </a:moveTo>
                  <a:lnTo>
                    <a:pt x="47" y="67"/>
                  </a:lnTo>
                  <a:lnTo>
                    <a:pt x="46" y="66"/>
                  </a:lnTo>
                  <a:lnTo>
                    <a:pt x="45" y="65"/>
                  </a:lnTo>
                  <a:lnTo>
                    <a:pt x="46" y="63"/>
                  </a:lnTo>
                  <a:lnTo>
                    <a:pt x="45" y="62"/>
                  </a:lnTo>
                  <a:lnTo>
                    <a:pt x="44" y="60"/>
                  </a:lnTo>
                  <a:lnTo>
                    <a:pt x="43" y="59"/>
                  </a:lnTo>
                  <a:lnTo>
                    <a:pt x="43" y="58"/>
                  </a:lnTo>
                  <a:lnTo>
                    <a:pt x="42" y="56"/>
                  </a:lnTo>
                  <a:lnTo>
                    <a:pt x="41" y="55"/>
                  </a:lnTo>
                  <a:lnTo>
                    <a:pt x="40" y="54"/>
                  </a:lnTo>
                  <a:lnTo>
                    <a:pt x="38" y="55"/>
                  </a:lnTo>
                  <a:lnTo>
                    <a:pt x="36" y="55"/>
                  </a:lnTo>
                  <a:lnTo>
                    <a:pt x="34" y="55"/>
                  </a:lnTo>
                  <a:lnTo>
                    <a:pt x="34" y="54"/>
                  </a:lnTo>
                  <a:lnTo>
                    <a:pt x="32" y="53"/>
                  </a:lnTo>
                  <a:lnTo>
                    <a:pt x="32" y="52"/>
                  </a:lnTo>
                  <a:lnTo>
                    <a:pt x="32" y="51"/>
                  </a:lnTo>
                  <a:lnTo>
                    <a:pt x="32" y="49"/>
                  </a:lnTo>
                  <a:lnTo>
                    <a:pt x="31" y="49"/>
                  </a:lnTo>
                  <a:lnTo>
                    <a:pt x="30" y="49"/>
                  </a:lnTo>
                  <a:lnTo>
                    <a:pt x="29" y="50"/>
                  </a:lnTo>
                  <a:lnTo>
                    <a:pt x="29" y="49"/>
                  </a:lnTo>
                  <a:lnTo>
                    <a:pt x="29" y="48"/>
                  </a:lnTo>
                  <a:lnTo>
                    <a:pt x="29" y="47"/>
                  </a:lnTo>
                  <a:lnTo>
                    <a:pt x="29" y="46"/>
                  </a:lnTo>
                  <a:lnTo>
                    <a:pt x="29" y="45"/>
                  </a:lnTo>
                  <a:lnTo>
                    <a:pt x="28" y="44"/>
                  </a:lnTo>
                  <a:lnTo>
                    <a:pt x="29" y="43"/>
                  </a:lnTo>
                  <a:lnTo>
                    <a:pt x="30" y="41"/>
                  </a:lnTo>
                  <a:lnTo>
                    <a:pt x="31" y="40"/>
                  </a:lnTo>
                  <a:lnTo>
                    <a:pt x="32" y="40"/>
                  </a:lnTo>
                  <a:lnTo>
                    <a:pt x="32" y="38"/>
                  </a:lnTo>
                  <a:lnTo>
                    <a:pt x="31" y="37"/>
                  </a:lnTo>
                  <a:lnTo>
                    <a:pt x="31" y="36"/>
                  </a:lnTo>
                  <a:lnTo>
                    <a:pt x="31" y="35"/>
                  </a:lnTo>
                  <a:lnTo>
                    <a:pt x="31" y="34"/>
                  </a:lnTo>
                  <a:lnTo>
                    <a:pt x="31" y="33"/>
                  </a:lnTo>
                  <a:lnTo>
                    <a:pt x="32" y="33"/>
                  </a:lnTo>
                  <a:lnTo>
                    <a:pt x="34" y="32"/>
                  </a:lnTo>
                  <a:lnTo>
                    <a:pt x="34" y="33"/>
                  </a:lnTo>
                  <a:lnTo>
                    <a:pt x="35" y="34"/>
                  </a:lnTo>
                  <a:lnTo>
                    <a:pt x="36" y="33"/>
                  </a:lnTo>
                  <a:lnTo>
                    <a:pt x="38" y="31"/>
                  </a:lnTo>
                  <a:lnTo>
                    <a:pt x="38" y="30"/>
                  </a:lnTo>
                  <a:lnTo>
                    <a:pt x="38" y="29"/>
                  </a:lnTo>
                  <a:lnTo>
                    <a:pt x="39" y="28"/>
                  </a:lnTo>
                  <a:lnTo>
                    <a:pt x="40" y="27"/>
                  </a:lnTo>
                  <a:lnTo>
                    <a:pt x="41" y="28"/>
                  </a:lnTo>
                  <a:lnTo>
                    <a:pt x="42" y="28"/>
                  </a:lnTo>
                  <a:lnTo>
                    <a:pt x="43" y="27"/>
                  </a:lnTo>
                  <a:lnTo>
                    <a:pt x="45" y="26"/>
                  </a:lnTo>
                  <a:lnTo>
                    <a:pt x="46" y="26"/>
                  </a:lnTo>
                  <a:lnTo>
                    <a:pt x="47" y="24"/>
                  </a:lnTo>
                  <a:lnTo>
                    <a:pt x="48" y="21"/>
                  </a:lnTo>
                  <a:lnTo>
                    <a:pt x="47" y="19"/>
                  </a:lnTo>
                  <a:lnTo>
                    <a:pt x="46" y="16"/>
                  </a:lnTo>
                  <a:lnTo>
                    <a:pt x="45" y="14"/>
                  </a:lnTo>
                  <a:lnTo>
                    <a:pt x="43" y="13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8" y="11"/>
                  </a:lnTo>
                  <a:lnTo>
                    <a:pt x="49" y="10"/>
                  </a:lnTo>
                  <a:lnTo>
                    <a:pt x="53" y="9"/>
                  </a:lnTo>
                  <a:lnTo>
                    <a:pt x="52" y="8"/>
                  </a:lnTo>
                  <a:lnTo>
                    <a:pt x="49" y="8"/>
                  </a:lnTo>
                  <a:lnTo>
                    <a:pt x="49" y="6"/>
                  </a:lnTo>
                  <a:lnTo>
                    <a:pt x="49" y="5"/>
                  </a:lnTo>
                  <a:lnTo>
                    <a:pt x="50" y="4"/>
                  </a:lnTo>
                  <a:lnTo>
                    <a:pt x="50" y="3"/>
                  </a:lnTo>
                  <a:lnTo>
                    <a:pt x="49" y="3"/>
                  </a:lnTo>
                  <a:lnTo>
                    <a:pt x="48" y="3"/>
                  </a:lnTo>
                  <a:lnTo>
                    <a:pt x="47" y="2"/>
                  </a:lnTo>
                  <a:lnTo>
                    <a:pt x="46" y="1"/>
                  </a:lnTo>
                  <a:lnTo>
                    <a:pt x="46" y="0"/>
                  </a:lnTo>
                  <a:lnTo>
                    <a:pt x="39" y="7"/>
                  </a:lnTo>
                  <a:lnTo>
                    <a:pt x="37" y="8"/>
                  </a:lnTo>
                  <a:lnTo>
                    <a:pt x="36" y="9"/>
                  </a:lnTo>
                  <a:lnTo>
                    <a:pt x="35" y="10"/>
                  </a:lnTo>
                  <a:lnTo>
                    <a:pt x="34" y="11"/>
                  </a:lnTo>
                  <a:lnTo>
                    <a:pt x="32" y="11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0" y="9"/>
                  </a:lnTo>
                  <a:lnTo>
                    <a:pt x="29" y="9"/>
                  </a:lnTo>
                  <a:lnTo>
                    <a:pt x="27" y="12"/>
                  </a:lnTo>
                  <a:lnTo>
                    <a:pt x="25" y="11"/>
                  </a:lnTo>
                  <a:lnTo>
                    <a:pt x="22" y="11"/>
                  </a:lnTo>
                  <a:lnTo>
                    <a:pt x="21" y="12"/>
                  </a:lnTo>
                  <a:lnTo>
                    <a:pt x="18" y="14"/>
                  </a:lnTo>
                  <a:lnTo>
                    <a:pt x="17" y="15"/>
                  </a:lnTo>
                  <a:lnTo>
                    <a:pt x="16" y="17"/>
                  </a:lnTo>
                  <a:lnTo>
                    <a:pt x="16" y="18"/>
                  </a:lnTo>
                  <a:lnTo>
                    <a:pt x="15" y="20"/>
                  </a:lnTo>
                  <a:lnTo>
                    <a:pt x="15" y="24"/>
                  </a:lnTo>
                  <a:lnTo>
                    <a:pt x="15" y="28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2" y="37"/>
                  </a:lnTo>
                  <a:lnTo>
                    <a:pt x="13" y="37"/>
                  </a:lnTo>
                  <a:lnTo>
                    <a:pt x="14" y="38"/>
                  </a:lnTo>
                  <a:lnTo>
                    <a:pt x="17" y="38"/>
                  </a:lnTo>
                  <a:lnTo>
                    <a:pt x="19" y="39"/>
                  </a:lnTo>
                  <a:lnTo>
                    <a:pt x="20" y="41"/>
                  </a:lnTo>
                  <a:lnTo>
                    <a:pt x="20" y="42"/>
                  </a:lnTo>
                  <a:lnTo>
                    <a:pt x="18" y="44"/>
                  </a:lnTo>
                  <a:lnTo>
                    <a:pt x="15" y="47"/>
                  </a:lnTo>
                  <a:lnTo>
                    <a:pt x="14" y="49"/>
                  </a:lnTo>
                  <a:lnTo>
                    <a:pt x="13" y="54"/>
                  </a:lnTo>
                  <a:lnTo>
                    <a:pt x="12" y="56"/>
                  </a:lnTo>
                  <a:lnTo>
                    <a:pt x="11" y="57"/>
                  </a:lnTo>
                  <a:lnTo>
                    <a:pt x="10" y="57"/>
                  </a:lnTo>
                  <a:lnTo>
                    <a:pt x="9" y="56"/>
                  </a:lnTo>
                  <a:lnTo>
                    <a:pt x="9" y="55"/>
                  </a:lnTo>
                  <a:lnTo>
                    <a:pt x="8" y="53"/>
                  </a:lnTo>
                  <a:lnTo>
                    <a:pt x="7" y="53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3" y="52"/>
                  </a:lnTo>
                  <a:lnTo>
                    <a:pt x="1" y="53"/>
                  </a:lnTo>
                  <a:lnTo>
                    <a:pt x="0" y="53"/>
                  </a:lnTo>
                  <a:lnTo>
                    <a:pt x="0" y="54"/>
                  </a:lnTo>
                  <a:lnTo>
                    <a:pt x="1" y="55"/>
                  </a:lnTo>
                  <a:lnTo>
                    <a:pt x="2" y="57"/>
                  </a:lnTo>
                  <a:lnTo>
                    <a:pt x="3" y="59"/>
                  </a:lnTo>
                  <a:lnTo>
                    <a:pt x="4" y="61"/>
                  </a:lnTo>
                  <a:lnTo>
                    <a:pt x="4" y="62"/>
                  </a:lnTo>
                  <a:lnTo>
                    <a:pt x="4" y="63"/>
                  </a:lnTo>
                  <a:lnTo>
                    <a:pt x="1" y="65"/>
                  </a:lnTo>
                  <a:lnTo>
                    <a:pt x="0" y="66"/>
                  </a:lnTo>
                  <a:lnTo>
                    <a:pt x="0" y="67"/>
                  </a:lnTo>
                  <a:lnTo>
                    <a:pt x="1" y="68"/>
                  </a:lnTo>
                  <a:lnTo>
                    <a:pt x="3" y="69"/>
                  </a:lnTo>
                  <a:lnTo>
                    <a:pt x="5" y="69"/>
                  </a:lnTo>
                  <a:lnTo>
                    <a:pt x="6" y="69"/>
                  </a:lnTo>
                  <a:lnTo>
                    <a:pt x="8" y="71"/>
                  </a:lnTo>
                  <a:lnTo>
                    <a:pt x="9" y="71"/>
                  </a:lnTo>
                  <a:lnTo>
                    <a:pt x="11" y="71"/>
                  </a:lnTo>
                  <a:lnTo>
                    <a:pt x="12" y="72"/>
                  </a:lnTo>
                  <a:lnTo>
                    <a:pt x="13" y="73"/>
                  </a:lnTo>
                  <a:lnTo>
                    <a:pt x="15" y="75"/>
                  </a:lnTo>
                  <a:lnTo>
                    <a:pt x="16" y="76"/>
                  </a:lnTo>
                  <a:lnTo>
                    <a:pt x="16" y="78"/>
                  </a:lnTo>
                  <a:lnTo>
                    <a:pt x="16" y="79"/>
                  </a:lnTo>
                  <a:lnTo>
                    <a:pt x="16" y="86"/>
                  </a:lnTo>
                  <a:lnTo>
                    <a:pt x="17" y="86"/>
                  </a:lnTo>
                  <a:lnTo>
                    <a:pt x="23" y="88"/>
                  </a:lnTo>
                  <a:lnTo>
                    <a:pt x="23" y="89"/>
                  </a:lnTo>
                  <a:lnTo>
                    <a:pt x="24" y="90"/>
                  </a:lnTo>
                  <a:lnTo>
                    <a:pt x="25" y="91"/>
                  </a:lnTo>
                  <a:lnTo>
                    <a:pt x="25" y="94"/>
                  </a:lnTo>
                  <a:lnTo>
                    <a:pt x="25" y="95"/>
                  </a:lnTo>
                  <a:lnTo>
                    <a:pt x="25" y="97"/>
                  </a:lnTo>
                  <a:lnTo>
                    <a:pt x="25" y="101"/>
                  </a:lnTo>
                  <a:lnTo>
                    <a:pt x="26" y="102"/>
                  </a:lnTo>
                  <a:lnTo>
                    <a:pt x="27" y="102"/>
                  </a:lnTo>
                  <a:lnTo>
                    <a:pt x="28" y="101"/>
                  </a:lnTo>
                  <a:lnTo>
                    <a:pt x="31" y="97"/>
                  </a:lnTo>
                  <a:lnTo>
                    <a:pt x="32" y="96"/>
                  </a:lnTo>
                  <a:lnTo>
                    <a:pt x="33" y="95"/>
                  </a:lnTo>
                  <a:lnTo>
                    <a:pt x="34" y="95"/>
                  </a:lnTo>
                  <a:lnTo>
                    <a:pt x="35" y="95"/>
                  </a:lnTo>
                  <a:lnTo>
                    <a:pt x="35" y="96"/>
                  </a:lnTo>
                  <a:lnTo>
                    <a:pt x="36" y="98"/>
                  </a:lnTo>
                  <a:lnTo>
                    <a:pt x="36" y="99"/>
                  </a:lnTo>
                  <a:lnTo>
                    <a:pt x="37" y="100"/>
                  </a:lnTo>
                  <a:lnTo>
                    <a:pt x="39" y="101"/>
                  </a:lnTo>
                  <a:lnTo>
                    <a:pt x="41" y="102"/>
                  </a:lnTo>
                  <a:lnTo>
                    <a:pt x="44" y="102"/>
                  </a:lnTo>
                  <a:lnTo>
                    <a:pt x="48" y="102"/>
                  </a:lnTo>
                  <a:lnTo>
                    <a:pt x="50" y="101"/>
                  </a:lnTo>
                  <a:lnTo>
                    <a:pt x="60" y="101"/>
                  </a:lnTo>
                  <a:lnTo>
                    <a:pt x="59" y="101"/>
                  </a:lnTo>
                  <a:lnTo>
                    <a:pt x="59" y="100"/>
                  </a:lnTo>
                  <a:lnTo>
                    <a:pt x="62" y="97"/>
                  </a:lnTo>
                  <a:lnTo>
                    <a:pt x="62" y="96"/>
                  </a:lnTo>
                  <a:lnTo>
                    <a:pt x="65" y="94"/>
                  </a:lnTo>
                  <a:lnTo>
                    <a:pt x="66" y="93"/>
                  </a:lnTo>
                  <a:lnTo>
                    <a:pt x="67" y="93"/>
                  </a:lnTo>
                  <a:lnTo>
                    <a:pt x="70" y="92"/>
                  </a:lnTo>
                  <a:lnTo>
                    <a:pt x="71" y="92"/>
                  </a:lnTo>
                  <a:lnTo>
                    <a:pt x="75" y="92"/>
                  </a:lnTo>
                  <a:lnTo>
                    <a:pt x="75" y="91"/>
                  </a:lnTo>
                  <a:lnTo>
                    <a:pt x="76" y="91"/>
                  </a:lnTo>
                  <a:lnTo>
                    <a:pt x="76" y="89"/>
                  </a:lnTo>
                  <a:lnTo>
                    <a:pt x="76" y="88"/>
                  </a:lnTo>
                  <a:lnTo>
                    <a:pt x="76" y="86"/>
                  </a:lnTo>
                  <a:lnTo>
                    <a:pt x="76" y="85"/>
                  </a:lnTo>
                  <a:lnTo>
                    <a:pt x="77" y="84"/>
                  </a:lnTo>
                  <a:lnTo>
                    <a:pt x="75" y="82"/>
                  </a:lnTo>
                  <a:lnTo>
                    <a:pt x="74" y="82"/>
                  </a:lnTo>
                  <a:lnTo>
                    <a:pt x="73" y="81"/>
                  </a:lnTo>
                  <a:lnTo>
                    <a:pt x="72" y="80"/>
                  </a:lnTo>
                  <a:lnTo>
                    <a:pt x="71" y="81"/>
                  </a:lnTo>
                  <a:lnTo>
                    <a:pt x="70" y="81"/>
                  </a:lnTo>
                  <a:lnTo>
                    <a:pt x="69" y="81"/>
                  </a:lnTo>
                  <a:lnTo>
                    <a:pt x="69" y="78"/>
                  </a:lnTo>
                  <a:lnTo>
                    <a:pt x="71" y="77"/>
                  </a:lnTo>
                  <a:lnTo>
                    <a:pt x="70" y="77"/>
                  </a:lnTo>
                  <a:lnTo>
                    <a:pt x="69" y="76"/>
                  </a:lnTo>
                  <a:lnTo>
                    <a:pt x="67" y="76"/>
                  </a:lnTo>
                  <a:lnTo>
                    <a:pt x="66" y="75"/>
                  </a:lnTo>
                  <a:lnTo>
                    <a:pt x="65" y="77"/>
                  </a:lnTo>
                  <a:lnTo>
                    <a:pt x="63" y="77"/>
                  </a:lnTo>
                  <a:lnTo>
                    <a:pt x="62" y="76"/>
                  </a:lnTo>
                  <a:lnTo>
                    <a:pt x="62" y="74"/>
                  </a:lnTo>
                  <a:lnTo>
                    <a:pt x="61" y="74"/>
                  </a:lnTo>
                  <a:lnTo>
                    <a:pt x="60" y="73"/>
                  </a:lnTo>
                  <a:lnTo>
                    <a:pt x="60" y="71"/>
                  </a:lnTo>
                  <a:lnTo>
                    <a:pt x="59" y="71"/>
                  </a:lnTo>
                  <a:lnTo>
                    <a:pt x="58" y="71"/>
                  </a:lnTo>
                  <a:lnTo>
                    <a:pt x="57" y="72"/>
                  </a:lnTo>
                  <a:lnTo>
                    <a:pt x="57" y="73"/>
                  </a:lnTo>
                  <a:lnTo>
                    <a:pt x="56" y="73"/>
                  </a:lnTo>
                  <a:lnTo>
                    <a:pt x="54" y="73"/>
                  </a:lnTo>
                  <a:lnTo>
                    <a:pt x="53" y="72"/>
                  </a:lnTo>
                  <a:lnTo>
                    <a:pt x="52" y="74"/>
                  </a:lnTo>
                  <a:lnTo>
                    <a:pt x="52" y="75"/>
                  </a:lnTo>
                  <a:lnTo>
                    <a:pt x="50" y="75"/>
                  </a:lnTo>
                  <a:lnTo>
                    <a:pt x="49" y="74"/>
                  </a:lnTo>
                  <a:lnTo>
                    <a:pt x="48" y="72"/>
                  </a:lnTo>
                  <a:lnTo>
                    <a:pt x="48" y="71"/>
                  </a:lnTo>
                  <a:lnTo>
                    <a:pt x="47" y="71"/>
                  </a:lnTo>
                  <a:lnTo>
                    <a:pt x="46" y="70"/>
                  </a:lnTo>
                  <a:lnTo>
                    <a:pt x="46" y="69"/>
                  </a:lnTo>
                  <a:lnTo>
                    <a:pt x="47" y="69"/>
                  </a:lnTo>
                  <a:lnTo>
                    <a:pt x="49" y="68"/>
                  </a:lnTo>
                  <a:lnTo>
                    <a:pt x="49" y="67"/>
                  </a:lnTo>
                  <a:lnTo>
                    <a:pt x="48" y="6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51" name="Freeform 1059"/>
            <p:cNvSpPr>
              <a:spLocks/>
            </p:cNvSpPr>
            <p:nvPr/>
          </p:nvSpPr>
          <p:spPr bwMode="auto">
            <a:xfrm>
              <a:off x="7714969" y="3773566"/>
              <a:ext cx="272962" cy="303780"/>
            </a:xfrm>
            <a:custGeom>
              <a:avLst/>
              <a:gdLst>
                <a:gd name="T0" fmla="*/ 2147483646 w 62"/>
                <a:gd name="T1" fmla="*/ 2147483646 h 69"/>
                <a:gd name="T2" fmla="*/ 2147483646 w 62"/>
                <a:gd name="T3" fmla="*/ 2147483646 h 69"/>
                <a:gd name="T4" fmla="*/ 2147483646 w 62"/>
                <a:gd name="T5" fmla="*/ 2147483646 h 69"/>
                <a:gd name="T6" fmla="*/ 2147483646 w 62"/>
                <a:gd name="T7" fmla="*/ 2147483646 h 69"/>
                <a:gd name="T8" fmla="*/ 2147483646 w 62"/>
                <a:gd name="T9" fmla="*/ 2147483646 h 69"/>
                <a:gd name="T10" fmla="*/ 2147483646 w 62"/>
                <a:gd name="T11" fmla="*/ 2147483646 h 69"/>
                <a:gd name="T12" fmla="*/ 2147483646 w 62"/>
                <a:gd name="T13" fmla="*/ 2147483646 h 69"/>
                <a:gd name="T14" fmla="*/ 2147483646 w 62"/>
                <a:gd name="T15" fmla="*/ 2147483646 h 69"/>
                <a:gd name="T16" fmla="*/ 2147483646 w 62"/>
                <a:gd name="T17" fmla="*/ 2147483646 h 69"/>
                <a:gd name="T18" fmla="*/ 2147483646 w 62"/>
                <a:gd name="T19" fmla="*/ 2147483646 h 69"/>
                <a:gd name="T20" fmla="*/ 2147483646 w 62"/>
                <a:gd name="T21" fmla="*/ 2147483646 h 69"/>
                <a:gd name="T22" fmla="*/ 2147483646 w 62"/>
                <a:gd name="T23" fmla="*/ 2147483646 h 69"/>
                <a:gd name="T24" fmla="*/ 2147483646 w 62"/>
                <a:gd name="T25" fmla="*/ 2147483646 h 69"/>
                <a:gd name="T26" fmla="*/ 2147483646 w 62"/>
                <a:gd name="T27" fmla="*/ 2147483646 h 69"/>
                <a:gd name="T28" fmla="*/ 2147483646 w 62"/>
                <a:gd name="T29" fmla="*/ 2147483646 h 69"/>
                <a:gd name="T30" fmla="*/ 2147483646 w 62"/>
                <a:gd name="T31" fmla="*/ 2147483646 h 69"/>
                <a:gd name="T32" fmla="*/ 2147483646 w 62"/>
                <a:gd name="T33" fmla="*/ 2147483646 h 69"/>
                <a:gd name="T34" fmla="*/ 2147483646 w 62"/>
                <a:gd name="T35" fmla="*/ 2147483646 h 69"/>
                <a:gd name="T36" fmla="*/ 2147483646 w 62"/>
                <a:gd name="T37" fmla="*/ 2147483646 h 69"/>
                <a:gd name="T38" fmla="*/ 2147483646 w 62"/>
                <a:gd name="T39" fmla="*/ 0 h 69"/>
                <a:gd name="T40" fmla="*/ 2147483646 w 62"/>
                <a:gd name="T41" fmla="*/ 2147483646 h 69"/>
                <a:gd name="T42" fmla="*/ 2147483646 w 62"/>
                <a:gd name="T43" fmla="*/ 2147483646 h 69"/>
                <a:gd name="T44" fmla="*/ 2147483646 w 62"/>
                <a:gd name="T45" fmla="*/ 2147483646 h 69"/>
                <a:gd name="T46" fmla="*/ 2147483646 w 62"/>
                <a:gd name="T47" fmla="*/ 2147483646 h 69"/>
                <a:gd name="T48" fmla="*/ 2147483646 w 62"/>
                <a:gd name="T49" fmla="*/ 2147483646 h 69"/>
                <a:gd name="T50" fmla="*/ 2147483646 w 62"/>
                <a:gd name="T51" fmla="*/ 2147483646 h 69"/>
                <a:gd name="T52" fmla="*/ 2147483646 w 62"/>
                <a:gd name="T53" fmla="*/ 2147483646 h 69"/>
                <a:gd name="T54" fmla="*/ 2147483646 w 62"/>
                <a:gd name="T55" fmla="*/ 2147483646 h 69"/>
                <a:gd name="T56" fmla="*/ 2147483646 w 62"/>
                <a:gd name="T57" fmla="*/ 2147483646 h 69"/>
                <a:gd name="T58" fmla="*/ 2147483646 w 62"/>
                <a:gd name="T59" fmla="*/ 2147483646 h 69"/>
                <a:gd name="T60" fmla="*/ 2147483646 w 62"/>
                <a:gd name="T61" fmla="*/ 2147483646 h 69"/>
                <a:gd name="T62" fmla="*/ 2147483646 w 62"/>
                <a:gd name="T63" fmla="*/ 2147483646 h 69"/>
                <a:gd name="T64" fmla="*/ 2147483646 w 62"/>
                <a:gd name="T65" fmla="*/ 2147483646 h 69"/>
                <a:gd name="T66" fmla="*/ 0 w 62"/>
                <a:gd name="T67" fmla="*/ 2147483646 h 69"/>
                <a:gd name="T68" fmla="*/ 0 w 62"/>
                <a:gd name="T69" fmla="*/ 2147483646 h 69"/>
                <a:gd name="T70" fmla="*/ 2147483646 w 62"/>
                <a:gd name="T71" fmla="*/ 2147483646 h 69"/>
                <a:gd name="T72" fmla="*/ 2147483646 w 62"/>
                <a:gd name="T73" fmla="*/ 2147483646 h 69"/>
                <a:gd name="T74" fmla="*/ 2147483646 w 62"/>
                <a:gd name="T75" fmla="*/ 2147483646 h 69"/>
                <a:gd name="T76" fmla="*/ 2147483646 w 62"/>
                <a:gd name="T77" fmla="*/ 2147483646 h 69"/>
                <a:gd name="T78" fmla="*/ 2147483646 w 62"/>
                <a:gd name="T79" fmla="*/ 2147483646 h 69"/>
                <a:gd name="T80" fmla="*/ 2147483646 w 62"/>
                <a:gd name="T81" fmla="*/ 2147483646 h 69"/>
                <a:gd name="T82" fmla="*/ 2147483646 w 62"/>
                <a:gd name="T83" fmla="*/ 2147483646 h 69"/>
                <a:gd name="T84" fmla="*/ 2147483646 w 62"/>
                <a:gd name="T85" fmla="*/ 2147483646 h 69"/>
                <a:gd name="T86" fmla="*/ 2147483646 w 62"/>
                <a:gd name="T87" fmla="*/ 2147483646 h 69"/>
                <a:gd name="T88" fmla="*/ 2147483646 w 62"/>
                <a:gd name="T89" fmla="*/ 2147483646 h 69"/>
                <a:gd name="T90" fmla="*/ 2147483646 w 62"/>
                <a:gd name="T91" fmla="*/ 2147483646 h 69"/>
                <a:gd name="T92" fmla="*/ 2147483646 w 62"/>
                <a:gd name="T93" fmla="*/ 2147483646 h 69"/>
                <a:gd name="T94" fmla="*/ 2147483646 w 62"/>
                <a:gd name="T95" fmla="*/ 2147483646 h 69"/>
                <a:gd name="T96" fmla="*/ 2147483646 w 62"/>
                <a:gd name="T97" fmla="*/ 2147483646 h 69"/>
                <a:gd name="T98" fmla="*/ 2147483646 w 62"/>
                <a:gd name="T99" fmla="*/ 2147483646 h 69"/>
                <a:gd name="T100" fmla="*/ 2147483646 w 62"/>
                <a:gd name="T101" fmla="*/ 2147483646 h 69"/>
                <a:gd name="T102" fmla="*/ 2147483646 w 62"/>
                <a:gd name="T103" fmla="*/ 2147483646 h 69"/>
                <a:gd name="T104" fmla="*/ 2147483646 w 62"/>
                <a:gd name="T105" fmla="*/ 2147483646 h 69"/>
                <a:gd name="T106" fmla="*/ 2147483646 w 62"/>
                <a:gd name="T107" fmla="*/ 2147483646 h 6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62" h="69">
                  <a:moveTo>
                    <a:pt x="37" y="54"/>
                  </a:moveTo>
                  <a:lnTo>
                    <a:pt x="36" y="53"/>
                  </a:lnTo>
                  <a:lnTo>
                    <a:pt x="36" y="52"/>
                  </a:lnTo>
                  <a:lnTo>
                    <a:pt x="36" y="51"/>
                  </a:lnTo>
                  <a:lnTo>
                    <a:pt x="37" y="47"/>
                  </a:lnTo>
                  <a:lnTo>
                    <a:pt x="38" y="46"/>
                  </a:lnTo>
                  <a:lnTo>
                    <a:pt x="38" y="45"/>
                  </a:lnTo>
                  <a:lnTo>
                    <a:pt x="39" y="44"/>
                  </a:lnTo>
                  <a:lnTo>
                    <a:pt x="42" y="39"/>
                  </a:lnTo>
                  <a:lnTo>
                    <a:pt x="43" y="37"/>
                  </a:lnTo>
                  <a:lnTo>
                    <a:pt x="45" y="36"/>
                  </a:lnTo>
                  <a:lnTo>
                    <a:pt x="47" y="35"/>
                  </a:lnTo>
                  <a:lnTo>
                    <a:pt x="48" y="32"/>
                  </a:lnTo>
                  <a:lnTo>
                    <a:pt x="52" y="31"/>
                  </a:lnTo>
                  <a:lnTo>
                    <a:pt x="53" y="31"/>
                  </a:lnTo>
                  <a:lnTo>
                    <a:pt x="54" y="30"/>
                  </a:lnTo>
                  <a:lnTo>
                    <a:pt x="55" y="28"/>
                  </a:lnTo>
                  <a:lnTo>
                    <a:pt x="56" y="27"/>
                  </a:lnTo>
                  <a:lnTo>
                    <a:pt x="57" y="25"/>
                  </a:lnTo>
                  <a:lnTo>
                    <a:pt x="57" y="24"/>
                  </a:lnTo>
                  <a:lnTo>
                    <a:pt x="56" y="22"/>
                  </a:lnTo>
                  <a:lnTo>
                    <a:pt x="57" y="21"/>
                  </a:lnTo>
                  <a:lnTo>
                    <a:pt x="59" y="19"/>
                  </a:lnTo>
                  <a:lnTo>
                    <a:pt x="60" y="17"/>
                  </a:lnTo>
                  <a:lnTo>
                    <a:pt x="60" y="13"/>
                  </a:lnTo>
                  <a:lnTo>
                    <a:pt x="60" y="12"/>
                  </a:lnTo>
                  <a:lnTo>
                    <a:pt x="60" y="9"/>
                  </a:lnTo>
                  <a:lnTo>
                    <a:pt x="61" y="7"/>
                  </a:lnTo>
                  <a:lnTo>
                    <a:pt x="62" y="6"/>
                  </a:lnTo>
                  <a:lnTo>
                    <a:pt x="56" y="4"/>
                  </a:lnTo>
                  <a:lnTo>
                    <a:pt x="55" y="4"/>
                  </a:lnTo>
                  <a:lnTo>
                    <a:pt x="54" y="4"/>
                  </a:lnTo>
                  <a:lnTo>
                    <a:pt x="52" y="3"/>
                  </a:lnTo>
                  <a:lnTo>
                    <a:pt x="51" y="3"/>
                  </a:lnTo>
                  <a:lnTo>
                    <a:pt x="50" y="1"/>
                  </a:lnTo>
                  <a:lnTo>
                    <a:pt x="48" y="1"/>
                  </a:lnTo>
                  <a:lnTo>
                    <a:pt x="46" y="0"/>
                  </a:lnTo>
                  <a:lnTo>
                    <a:pt x="45" y="1"/>
                  </a:lnTo>
                  <a:lnTo>
                    <a:pt x="44" y="3"/>
                  </a:lnTo>
                  <a:lnTo>
                    <a:pt x="44" y="6"/>
                  </a:lnTo>
                  <a:lnTo>
                    <a:pt x="43" y="7"/>
                  </a:lnTo>
                  <a:lnTo>
                    <a:pt x="42" y="6"/>
                  </a:lnTo>
                  <a:lnTo>
                    <a:pt x="42" y="5"/>
                  </a:lnTo>
                  <a:lnTo>
                    <a:pt x="41" y="4"/>
                  </a:lnTo>
                  <a:lnTo>
                    <a:pt x="40" y="3"/>
                  </a:lnTo>
                  <a:lnTo>
                    <a:pt x="39" y="3"/>
                  </a:lnTo>
                  <a:lnTo>
                    <a:pt x="38" y="4"/>
                  </a:lnTo>
                  <a:lnTo>
                    <a:pt x="37" y="4"/>
                  </a:lnTo>
                  <a:lnTo>
                    <a:pt x="36" y="4"/>
                  </a:lnTo>
                  <a:lnTo>
                    <a:pt x="36" y="3"/>
                  </a:lnTo>
                  <a:lnTo>
                    <a:pt x="36" y="2"/>
                  </a:lnTo>
                  <a:lnTo>
                    <a:pt x="36" y="1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29" y="1"/>
                  </a:lnTo>
                  <a:lnTo>
                    <a:pt x="28" y="2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6" y="8"/>
                  </a:lnTo>
                  <a:lnTo>
                    <a:pt x="25" y="8"/>
                  </a:lnTo>
                  <a:lnTo>
                    <a:pt x="24" y="8"/>
                  </a:lnTo>
                  <a:lnTo>
                    <a:pt x="23" y="7"/>
                  </a:lnTo>
                  <a:lnTo>
                    <a:pt x="21" y="8"/>
                  </a:lnTo>
                  <a:lnTo>
                    <a:pt x="20" y="9"/>
                  </a:lnTo>
                  <a:lnTo>
                    <a:pt x="18" y="9"/>
                  </a:lnTo>
                  <a:lnTo>
                    <a:pt x="15" y="9"/>
                  </a:lnTo>
                  <a:lnTo>
                    <a:pt x="15" y="11"/>
                  </a:lnTo>
                  <a:lnTo>
                    <a:pt x="15" y="12"/>
                  </a:lnTo>
                  <a:lnTo>
                    <a:pt x="15" y="13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8" y="26"/>
                  </a:lnTo>
                  <a:lnTo>
                    <a:pt x="6" y="27"/>
                  </a:lnTo>
                  <a:lnTo>
                    <a:pt x="8" y="28"/>
                  </a:lnTo>
                  <a:lnTo>
                    <a:pt x="11" y="30"/>
                  </a:lnTo>
                  <a:lnTo>
                    <a:pt x="12" y="31"/>
                  </a:lnTo>
                  <a:lnTo>
                    <a:pt x="12" y="32"/>
                  </a:lnTo>
                  <a:lnTo>
                    <a:pt x="12" y="34"/>
                  </a:lnTo>
                  <a:lnTo>
                    <a:pt x="11" y="35"/>
                  </a:lnTo>
                  <a:lnTo>
                    <a:pt x="8" y="35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5" y="41"/>
                  </a:lnTo>
                  <a:lnTo>
                    <a:pt x="3" y="45"/>
                  </a:lnTo>
                  <a:lnTo>
                    <a:pt x="3" y="46"/>
                  </a:lnTo>
                  <a:lnTo>
                    <a:pt x="1" y="48"/>
                  </a:lnTo>
                  <a:lnTo>
                    <a:pt x="0" y="48"/>
                  </a:lnTo>
                  <a:lnTo>
                    <a:pt x="0" y="49"/>
                  </a:lnTo>
                  <a:lnTo>
                    <a:pt x="0" y="50"/>
                  </a:lnTo>
                  <a:lnTo>
                    <a:pt x="0" y="51"/>
                  </a:lnTo>
                  <a:lnTo>
                    <a:pt x="1" y="52"/>
                  </a:lnTo>
                  <a:lnTo>
                    <a:pt x="2" y="52"/>
                  </a:lnTo>
                  <a:lnTo>
                    <a:pt x="3" y="52"/>
                  </a:lnTo>
                  <a:lnTo>
                    <a:pt x="6" y="51"/>
                  </a:lnTo>
                  <a:lnTo>
                    <a:pt x="7" y="51"/>
                  </a:lnTo>
                  <a:lnTo>
                    <a:pt x="8" y="51"/>
                  </a:lnTo>
                  <a:lnTo>
                    <a:pt x="10" y="52"/>
                  </a:lnTo>
                  <a:lnTo>
                    <a:pt x="11" y="52"/>
                  </a:lnTo>
                  <a:lnTo>
                    <a:pt x="13" y="51"/>
                  </a:lnTo>
                  <a:lnTo>
                    <a:pt x="14" y="52"/>
                  </a:lnTo>
                  <a:lnTo>
                    <a:pt x="14" y="53"/>
                  </a:lnTo>
                  <a:lnTo>
                    <a:pt x="14" y="54"/>
                  </a:lnTo>
                  <a:lnTo>
                    <a:pt x="14" y="55"/>
                  </a:lnTo>
                  <a:lnTo>
                    <a:pt x="13" y="55"/>
                  </a:lnTo>
                  <a:lnTo>
                    <a:pt x="13" y="56"/>
                  </a:lnTo>
                  <a:lnTo>
                    <a:pt x="14" y="57"/>
                  </a:lnTo>
                  <a:lnTo>
                    <a:pt x="15" y="57"/>
                  </a:lnTo>
                  <a:lnTo>
                    <a:pt x="16" y="58"/>
                  </a:lnTo>
                  <a:lnTo>
                    <a:pt x="17" y="58"/>
                  </a:lnTo>
                  <a:lnTo>
                    <a:pt x="18" y="58"/>
                  </a:lnTo>
                  <a:lnTo>
                    <a:pt x="19" y="58"/>
                  </a:lnTo>
                  <a:lnTo>
                    <a:pt x="19" y="59"/>
                  </a:lnTo>
                  <a:lnTo>
                    <a:pt x="20" y="60"/>
                  </a:lnTo>
                  <a:lnTo>
                    <a:pt x="21" y="60"/>
                  </a:lnTo>
                  <a:lnTo>
                    <a:pt x="22" y="60"/>
                  </a:lnTo>
                  <a:lnTo>
                    <a:pt x="23" y="61"/>
                  </a:lnTo>
                  <a:lnTo>
                    <a:pt x="23" y="62"/>
                  </a:lnTo>
                  <a:lnTo>
                    <a:pt x="23" y="64"/>
                  </a:lnTo>
                  <a:lnTo>
                    <a:pt x="23" y="65"/>
                  </a:lnTo>
                  <a:lnTo>
                    <a:pt x="23" y="69"/>
                  </a:lnTo>
                  <a:lnTo>
                    <a:pt x="24" y="69"/>
                  </a:lnTo>
                  <a:lnTo>
                    <a:pt x="25" y="69"/>
                  </a:lnTo>
                  <a:lnTo>
                    <a:pt x="25" y="68"/>
                  </a:lnTo>
                  <a:lnTo>
                    <a:pt x="25" y="67"/>
                  </a:lnTo>
                  <a:lnTo>
                    <a:pt x="25" y="66"/>
                  </a:lnTo>
                  <a:lnTo>
                    <a:pt x="26" y="65"/>
                  </a:lnTo>
                  <a:lnTo>
                    <a:pt x="27" y="65"/>
                  </a:lnTo>
                  <a:lnTo>
                    <a:pt x="30" y="67"/>
                  </a:lnTo>
                  <a:lnTo>
                    <a:pt x="34" y="66"/>
                  </a:lnTo>
                  <a:lnTo>
                    <a:pt x="34" y="65"/>
                  </a:lnTo>
                  <a:lnTo>
                    <a:pt x="32" y="62"/>
                  </a:lnTo>
                  <a:lnTo>
                    <a:pt x="31" y="61"/>
                  </a:lnTo>
                  <a:lnTo>
                    <a:pt x="31" y="60"/>
                  </a:lnTo>
                  <a:lnTo>
                    <a:pt x="32" y="60"/>
                  </a:lnTo>
                  <a:lnTo>
                    <a:pt x="33" y="60"/>
                  </a:lnTo>
                  <a:lnTo>
                    <a:pt x="35" y="61"/>
                  </a:lnTo>
                  <a:lnTo>
                    <a:pt x="35" y="60"/>
                  </a:lnTo>
                  <a:lnTo>
                    <a:pt x="36" y="56"/>
                  </a:lnTo>
                  <a:lnTo>
                    <a:pt x="37" y="5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52" name="Freeform 1060"/>
            <p:cNvSpPr>
              <a:spLocks/>
            </p:cNvSpPr>
            <p:nvPr/>
          </p:nvSpPr>
          <p:spPr bwMode="auto">
            <a:xfrm>
              <a:off x="7873463" y="3799981"/>
              <a:ext cx="281767" cy="347805"/>
            </a:xfrm>
            <a:custGeom>
              <a:avLst/>
              <a:gdLst>
                <a:gd name="T0" fmla="*/ 2147483646 w 64"/>
                <a:gd name="T1" fmla="*/ 2147483646 h 79"/>
                <a:gd name="T2" fmla="*/ 2147483646 w 64"/>
                <a:gd name="T3" fmla="*/ 2147483646 h 79"/>
                <a:gd name="T4" fmla="*/ 2147483646 w 64"/>
                <a:gd name="T5" fmla="*/ 2147483646 h 79"/>
                <a:gd name="T6" fmla="*/ 2147483646 w 64"/>
                <a:gd name="T7" fmla="*/ 2147483646 h 79"/>
                <a:gd name="T8" fmla="*/ 2147483646 w 64"/>
                <a:gd name="T9" fmla="*/ 2147483646 h 79"/>
                <a:gd name="T10" fmla="*/ 2147483646 w 64"/>
                <a:gd name="T11" fmla="*/ 2147483646 h 79"/>
                <a:gd name="T12" fmla="*/ 2147483646 w 64"/>
                <a:gd name="T13" fmla="*/ 2147483646 h 79"/>
                <a:gd name="T14" fmla="*/ 2147483646 w 64"/>
                <a:gd name="T15" fmla="*/ 2147483646 h 79"/>
                <a:gd name="T16" fmla="*/ 2147483646 w 64"/>
                <a:gd name="T17" fmla="*/ 2147483646 h 79"/>
                <a:gd name="T18" fmla="*/ 2147483646 w 64"/>
                <a:gd name="T19" fmla="*/ 2147483646 h 79"/>
                <a:gd name="T20" fmla="*/ 2147483646 w 64"/>
                <a:gd name="T21" fmla="*/ 2147483646 h 79"/>
                <a:gd name="T22" fmla="*/ 2147483646 w 64"/>
                <a:gd name="T23" fmla="*/ 2147483646 h 79"/>
                <a:gd name="T24" fmla="*/ 2147483646 w 64"/>
                <a:gd name="T25" fmla="*/ 2147483646 h 79"/>
                <a:gd name="T26" fmla="*/ 2147483646 w 64"/>
                <a:gd name="T27" fmla="*/ 2147483646 h 79"/>
                <a:gd name="T28" fmla="*/ 2147483646 w 64"/>
                <a:gd name="T29" fmla="*/ 2147483646 h 79"/>
                <a:gd name="T30" fmla="*/ 2147483646 w 64"/>
                <a:gd name="T31" fmla="*/ 2147483646 h 79"/>
                <a:gd name="T32" fmla="*/ 2147483646 w 64"/>
                <a:gd name="T33" fmla="*/ 2147483646 h 79"/>
                <a:gd name="T34" fmla="*/ 2147483646 w 64"/>
                <a:gd name="T35" fmla="*/ 2147483646 h 79"/>
                <a:gd name="T36" fmla="*/ 2147483646 w 64"/>
                <a:gd name="T37" fmla="*/ 2147483646 h 79"/>
                <a:gd name="T38" fmla="*/ 2147483646 w 64"/>
                <a:gd name="T39" fmla="*/ 2147483646 h 79"/>
                <a:gd name="T40" fmla="*/ 2147483646 w 64"/>
                <a:gd name="T41" fmla="*/ 2147483646 h 79"/>
                <a:gd name="T42" fmla="*/ 2147483646 w 64"/>
                <a:gd name="T43" fmla="*/ 2147483646 h 79"/>
                <a:gd name="T44" fmla="*/ 2147483646 w 64"/>
                <a:gd name="T45" fmla="*/ 2147483646 h 79"/>
                <a:gd name="T46" fmla="*/ 2147483646 w 64"/>
                <a:gd name="T47" fmla="*/ 2147483646 h 79"/>
                <a:gd name="T48" fmla="*/ 2147483646 w 64"/>
                <a:gd name="T49" fmla="*/ 0 h 79"/>
                <a:gd name="T50" fmla="*/ 2147483646 w 64"/>
                <a:gd name="T51" fmla="*/ 2147483646 h 79"/>
                <a:gd name="T52" fmla="*/ 2147483646 w 64"/>
                <a:gd name="T53" fmla="*/ 2147483646 h 79"/>
                <a:gd name="T54" fmla="*/ 2147483646 w 64"/>
                <a:gd name="T55" fmla="*/ 2147483646 h 79"/>
                <a:gd name="T56" fmla="*/ 2147483646 w 64"/>
                <a:gd name="T57" fmla="*/ 2147483646 h 79"/>
                <a:gd name="T58" fmla="*/ 2147483646 w 64"/>
                <a:gd name="T59" fmla="*/ 2147483646 h 79"/>
                <a:gd name="T60" fmla="*/ 2147483646 w 64"/>
                <a:gd name="T61" fmla="*/ 2147483646 h 79"/>
                <a:gd name="T62" fmla="*/ 2147483646 w 64"/>
                <a:gd name="T63" fmla="*/ 2147483646 h 79"/>
                <a:gd name="T64" fmla="*/ 2147483646 w 64"/>
                <a:gd name="T65" fmla="*/ 2147483646 h 79"/>
                <a:gd name="T66" fmla="*/ 0 w 64"/>
                <a:gd name="T67" fmla="*/ 2147483646 h 79"/>
                <a:gd name="T68" fmla="*/ 2147483646 w 64"/>
                <a:gd name="T69" fmla="*/ 2147483646 h 79"/>
                <a:gd name="T70" fmla="*/ 2147483646 w 64"/>
                <a:gd name="T71" fmla="*/ 2147483646 h 79"/>
                <a:gd name="T72" fmla="*/ 2147483646 w 64"/>
                <a:gd name="T73" fmla="*/ 2147483646 h 79"/>
                <a:gd name="T74" fmla="*/ 2147483646 w 64"/>
                <a:gd name="T75" fmla="*/ 2147483646 h 79"/>
                <a:gd name="T76" fmla="*/ 2147483646 w 64"/>
                <a:gd name="T77" fmla="*/ 2147483646 h 79"/>
                <a:gd name="T78" fmla="*/ 2147483646 w 64"/>
                <a:gd name="T79" fmla="*/ 2147483646 h 79"/>
                <a:gd name="T80" fmla="*/ 2147483646 w 64"/>
                <a:gd name="T81" fmla="*/ 2147483646 h 79"/>
                <a:gd name="T82" fmla="*/ 2147483646 w 64"/>
                <a:gd name="T83" fmla="*/ 2147483646 h 79"/>
                <a:gd name="T84" fmla="*/ 2147483646 w 64"/>
                <a:gd name="T85" fmla="*/ 2147483646 h 79"/>
                <a:gd name="T86" fmla="*/ 2147483646 w 64"/>
                <a:gd name="T87" fmla="*/ 2147483646 h 79"/>
                <a:gd name="T88" fmla="*/ 2147483646 w 64"/>
                <a:gd name="T89" fmla="*/ 2147483646 h 79"/>
                <a:gd name="T90" fmla="*/ 2147483646 w 64"/>
                <a:gd name="T91" fmla="*/ 2147483646 h 79"/>
                <a:gd name="T92" fmla="*/ 2147483646 w 64"/>
                <a:gd name="T93" fmla="*/ 2147483646 h 79"/>
                <a:gd name="T94" fmla="*/ 2147483646 w 64"/>
                <a:gd name="T95" fmla="*/ 2147483646 h 79"/>
                <a:gd name="T96" fmla="*/ 2147483646 w 64"/>
                <a:gd name="T97" fmla="*/ 2147483646 h 79"/>
                <a:gd name="T98" fmla="*/ 2147483646 w 64"/>
                <a:gd name="T99" fmla="*/ 2147483646 h 79"/>
                <a:gd name="T100" fmla="*/ 2147483646 w 64"/>
                <a:gd name="T101" fmla="*/ 2147483646 h 79"/>
                <a:gd name="T102" fmla="*/ 2147483646 w 64"/>
                <a:gd name="T103" fmla="*/ 2147483646 h 79"/>
                <a:gd name="T104" fmla="*/ 2147483646 w 64"/>
                <a:gd name="T105" fmla="*/ 2147483646 h 79"/>
                <a:gd name="T106" fmla="*/ 2147483646 w 64"/>
                <a:gd name="T107" fmla="*/ 2147483646 h 79"/>
                <a:gd name="T108" fmla="*/ 2147483646 w 64"/>
                <a:gd name="T109" fmla="*/ 2147483646 h 79"/>
                <a:gd name="T110" fmla="*/ 2147483646 w 64"/>
                <a:gd name="T111" fmla="*/ 2147483646 h 79"/>
                <a:gd name="T112" fmla="*/ 2147483646 w 64"/>
                <a:gd name="T113" fmla="*/ 2147483646 h 79"/>
                <a:gd name="T114" fmla="*/ 2147483646 w 64"/>
                <a:gd name="T115" fmla="*/ 2147483646 h 7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64" h="79">
                  <a:moveTo>
                    <a:pt x="48" y="69"/>
                  </a:moveTo>
                  <a:lnTo>
                    <a:pt x="48" y="69"/>
                  </a:lnTo>
                  <a:lnTo>
                    <a:pt x="46" y="68"/>
                  </a:lnTo>
                  <a:lnTo>
                    <a:pt x="46" y="67"/>
                  </a:lnTo>
                  <a:lnTo>
                    <a:pt x="47" y="67"/>
                  </a:lnTo>
                  <a:lnTo>
                    <a:pt x="49" y="63"/>
                  </a:lnTo>
                  <a:lnTo>
                    <a:pt x="47" y="62"/>
                  </a:lnTo>
                  <a:lnTo>
                    <a:pt x="45" y="61"/>
                  </a:lnTo>
                  <a:lnTo>
                    <a:pt x="45" y="57"/>
                  </a:lnTo>
                  <a:lnTo>
                    <a:pt x="45" y="54"/>
                  </a:lnTo>
                  <a:lnTo>
                    <a:pt x="45" y="53"/>
                  </a:lnTo>
                  <a:lnTo>
                    <a:pt x="45" y="52"/>
                  </a:lnTo>
                  <a:lnTo>
                    <a:pt x="44" y="51"/>
                  </a:lnTo>
                  <a:lnTo>
                    <a:pt x="42" y="50"/>
                  </a:lnTo>
                  <a:lnTo>
                    <a:pt x="42" y="49"/>
                  </a:lnTo>
                  <a:lnTo>
                    <a:pt x="45" y="48"/>
                  </a:lnTo>
                  <a:lnTo>
                    <a:pt x="46" y="48"/>
                  </a:lnTo>
                  <a:lnTo>
                    <a:pt x="47" y="44"/>
                  </a:lnTo>
                  <a:lnTo>
                    <a:pt x="49" y="42"/>
                  </a:lnTo>
                  <a:lnTo>
                    <a:pt x="49" y="41"/>
                  </a:lnTo>
                  <a:lnTo>
                    <a:pt x="49" y="38"/>
                  </a:lnTo>
                  <a:lnTo>
                    <a:pt x="51" y="36"/>
                  </a:lnTo>
                  <a:lnTo>
                    <a:pt x="52" y="35"/>
                  </a:lnTo>
                  <a:lnTo>
                    <a:pt x="52" y="36"/>
                  </a:lnTo>
                  <a:lnTo>
                    <a:pt x="53" y="37"/>
                  </a:lnTo>
                  <a:lnTo>
                    <a:pt x="53" y="38"/>
                  </a:lnTo>
                  <a:lnTo>
                    <a:pt x="56" y="36"/>
                  </a:lnTo>
                  <a:lnTo>
                    <a:pt x="56" y="34"/>
                  </a:lnTo>
                  <a:lnTo>
                    <a:pt x="59" y="32"/>
                  </a:lnTo>
                  <a:lnTo>
                    <a:pt x="61" y="31"/>
                  </a:lnTo>
                  <a:lnTo>
                    <a:pt x="63" y="30"/>
                  </a:lnTo>
                  <a:lnTo>
                    <a:pt x="64" y="26"/>
                  </a:lnTo>
                  <a:lnTo>
                    <a:pt x="63" y="24"/>
                  </a:lnTo>
                  <a:lnTo>
                    <a:pt x="62" y="23"/>
                  </a:lnTo>
                  <a:lnTo>
                    <a:pt x="62" y="21"/>
                  </a:lnTo>
                  <a:lnTo>
                    <a:pt x="61" y="20"/>
                  </a:lnTo>
                  <a:lnTo>
                    <a:pt x="61" y="19"/>
                  </a:lnTo>
                  <a:lnTo>
                    <a:pt x="61" y="18"/>
                  </a:lnTo>
                  <a:lnTo>
                    <a:pt x="62" y="17"/>
                  </a:lnTo>
                  <a:lnTo>
                    <a:pt x="64" y="17"/>
                  </a:lnTo>
                  <a:lnTo>
                    <a:pt x="64" y="15"/>
                  </a:lnTo>
                  <a:lnTo>
                    <a:pt x="63" y="14"/>
                  </a:lnTo>
                  <a:lnTo>
                    <a:pt x="63" y="13"/>
                  </a:lnTo>
                  <a:lnTo>
                    <a:pt x="53" y="13"/>
                  </a:lnTo>
                  <a:lnTo>
                    <a:pt x="51" y="14"/>
                  </a:lnTo>
                  <a:lnTo>
                    <a:pt x="47" y="14"/>
                  </a:lnTo>
                  <a:lnTo>
                    <a:pt x="44" y="14"/>
                  </a:lnTo>
                  <a:lnTo>
                    <a:pt x="42" y="13"/>
                  </a:lnTo>
                  <a:lnTo>
                    <a:pt x="40" y="12"/>
                  </a:lnTo>
                  <a:lnTo>
                    <a:pt x="39" y="11"/>
                  </a:lnTo>
                  <a:lnTo>
                    <a:pt x="39" y="10"/>
                  </a:lnTo>
                  <a:lnTo>
                    <a:pt x="38" y="8"/>
                  </a:lnTo>
                  <a:lnTo>
                    <a:pt x="38" y="7"/>
                  </a:lnTo>
                  <a:lnTo>
                    <a:pt x="37" y="7"/>
                  </a:lnTo>
                  <a:lnTo>
                    <a:pt x="36" y="7"/>
                  </a:lnTo>
                  <a:lnTo>
                    <a:pt x="35" y="8"/>
                  </a:lnTo>
                  <a:lnTo>
                    <a:pt x="34" y="9"/>
                  </a:lnTo>
                  <a:lnTo>
                    <a:pt x="31" y="13"/>
                  </a:lnTo>
                  <a:lnTo>
                    <a:pt x="30" y="14"/>
                  </a:lnTo>
                  <a:lnTo>
                    <a:pt x="29" y="14"/>
                  </a:lnTo>
                  <a:lnTo>
                    <a:pt x="28" y="13"/>
                  </a:lnTo>
                  <a:lnTo>
                    <a:pt x="28" y="9"/>
                  </a:lnTo>
                  <a:lnTo>
                    <a:pt x="28" y="7"/>
                  </a:lnTo>
                  <a:lnTo>
                    <a:pt x="28" y="6"/>
                  </a:lnTo>
                  <a:lnTo>
                    <a:pt x="28" y="3"/>
                  </a:lnTo>
                  <a:lnTo>
                    <a:pt x="27" y="2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5" y="1"/>
                  </a:lnTo>
                  <a:lnTo>
                    <a:pt x="24" y="3"/>
                  </a:lnTo>
                  <a:lnTo>
                    <a:pt x="24" y="6"/>
                  </a:lnTo>
                  <a:lnTo>
                    <a:pt x="24" y="7"/>
                  </a:lnTo>
                  <a:lnTo>
                    <a:pt x="24" y="11"/>
                  </a:lnTo>
                  <a:lnTo>
                    <a:pt x="23" y="13"/>
                  </a:lnTo>
                  <a:lnTo>
                    <a:pt x="21" y="15"/>
                  </a:lnTo>
                  <a:lnTo>
                    <a:pt x="20" y="16"/>
                  </a:lnTo>
                  <a:lnTo>
                    <a:pt x="21" y="18"/>
                  </a:lnTo>
                  <a:lnTo>
                    <a:pt x="21" y="19"/>
                  </a:lnTo>
                  <a:lnTo>
                    <a:pt x="20" y="21"/>
                  </a:lnTo>
                  <a:lnTo>
                    <a:pt x="19" y="22"/>
                  </a:lnTo>
                  <a:lnTo>
                    <a:pt x="18" y="24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2" y="26"/>
                  </a:lnTo>
                  <a:lnTo>
                    <a:pt x="11" y="29"/>
                  </a:lnTo>
                  <a:lnTo>
                    <a:pt x="9" y="30"/>
                  </a:lnTo>
                  <a:lnTo>
                    <a:pt x="7" y="31"/>
                  </a:lnTo>
                  <a:lnTo>
                    <a:pt x="6" y="33"/>
                  </a:lnTo>
                  <a:lnTo>
                    <a:pt x="3" y="38"/>
                  </a:lnTo>
                  <a:lnTo>
                    <a:pt x="2" y="39"/>
                  </a:lnTo>
                  <a:lnTo>
                    <a:pt x="2" y="40"/>
                  </a:lnTo>
                  <a:lnTo>
                    <a:pt x="1" y="41"/>
                  </a:lnTo>
                  <a:lnTo>
                    <a:pt x="0" y="45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1" y="48"/>
                  </a:lnTo>
                  <a:lnTo>
                    <a:pt x="3" y="47"/>
                  </a:lnTo>
                  <a:lnTo>
                    <a:pt x="3" y="46"/>
                  </a:lnTo>
                  <a:lnTo>
                    <a:pt x="4" y="45"/>
                  </a:lnTo>
                  <a:lnTo>
                    <a:pt x="5" y="46"/>
                  </a:lnTo>
                  <a:lnTo>
                    <a:pt x="7" y="47"/>
                  </a:lnTo>
                  <a:lnTo>
                    <a:pt x="7" y="46"/>
                  </a:lnTo>
                  <a:lnTo>
                    <a:pt x="7" y="45"/>
                  </a:lnTo>
                  <a:lnTo>
                    <a:pt x="8" y="45"/>
                  </a:lnTo>
                  <a:lnTo>
                    <a:pt x="9" y="46"/>
                  </a:lnTo>
                  <a:lnTo>
                    <a:pt x="10" y="46"/>
                  </a:lnTo>
                  <a:lnTo>
                    <a:pt x="10" y="45"/>
                  </a:lnTo>
                  <a:lnTo>
                    <a:pt x="11" y="44"/>
                  </a:lnTo>
                  <a:lnTo>
                    <a:pt x="12" y="45"/>
                  </a:lnTo>
                  <a:lnTo>
                    <a:pt x="12" y="46"/>
                  </a:lnTo>
                  <a:lnTo>
                    <a:pt x="13" y="46"/>
                  </a:lnTo>
                  <a:lnTo>
                    <a:pt x="14" y="46"/>
                  </a:lnTo>
                  <a:lnTo>
                    <a:pt x="15" y="46"/>
                  </a:lnTo>
                  <a:lnTo>
                    <a:pt x="15" y="48"/>
                  </a:lnTo>
                  <a:lnTo>
                    <a:pt x="15" y="51"/>
                  </a:lnTo>
                  <a:lnTo>
                    <a:pt x="17" y="50"/>
                  </a:lnTo>
                  <a:lnTo>
                    <a:pt x="19" y="52"/>
                  </a:lnTo>
                  <a:lnTo>
                    <a:pt x="19" y="53"/>
                  </a:lnTo>
                  <a:lnTo>
                    <a:pt x="19" y="55"/>
                  </a:lnTo>
                  <a:lnTo>
                    <a:pt x="19" y="56"/>
                  </a:lnTo>
                  <a:lnTo>
                    <a:pt x="19" y="57"/>
                  </a:lnTo>
                  <a:lnTo>
                    <a:pt x="17" y="58"/>
                  </a:lnTo>
                  <a:lnTo>
                    <a:pt x="17" y="59"/>
                  </a:lnTo>
                  <a:lnTo>
                    <a:pt x="17" y="61"/>
                  </a:lnTo>
                  <a:lnTo>
                    <a:pt x="16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6" y="67"/>
                  </a:lnTo>
                  <a:lnTo>
                    <a:pt x="14" y="71"/>
                  </a:lnTo>
                  <a:lnTo>
                    <a:pt x="12" y="73"/>
                  </a:lnTo>
                  <a:lnTo>
                    <a:pt x="10" y="77"/>
                  </a:lnTo>
                  <a:lnTo>
                    <a:pt x="11" y="77"/>
                  </a:lnTo>
                  <a:lnTo>
                    <a:pt x="14" y="78"/>
                  </a:lnTo>
                  <a:lnTo>
                    <a:pt x="14" y="79"/>
                  </a:lnTo>
                  <a:lnTo>
                    <a:pt x="16" y="79"/>
                  </a:lnTo>
                  <a:lnTo>
                    <a:pt x="17" y="78"/>
                  </a:lnTo>
                  <a:lnTo>
                    <a:pt x="20" y="77"/>
                  </a:lnTo>
                  <a:lnTo>
                    <a:pt x="23" y="76"/>
                  </a:lnTo>
                  <a:lnTo>
                    <a:pt x="24" y="76"/>
                  </a:lnTo>
                  <a:lnTo>
                    <a:pt x="26" y="76"/>
                  </a:lnTo>
                  <a:lnTo>
                    <a:pt x="27" y="76"/>
                  </a:lnTo>
                  <a:lnTo>
                    <a:pt x="29" y="77"/>
                  </a:lnTo>
                  <a:lnTo>
                    <a:pt x="31" y="77"/>
                  </a:lnTo>
                  <a:lnTo>
                    <a:pt x="32" y="78"/>
                  </a:lnTo>
                  <a:lnTo>
                    <a:pt x="33" y="78"/>
                  </a:lnTo>
                  <a:lnTo>
                    <a:pt x="34" y="78"/>
                  </a:lnTo>
                  <a:lnTo>
                    <a:pt x="35" y="77"/>
                  </a:lnTo>
                  <a:lnTo>
                    <a:pt x="36" y="78"/>
                  </a:lnTo>
                  <a:lnTo>
                    <a:pt x="36" y="79"/>
                  </a:lnTo>
                  <a:lnTo>
                    <a:pt x="38" y="78"/>
                  </a:lnTo>
                  <a:lnTo>
                    <a:pt x="39" y="77"/>
                  </a:lnTo>
                  <a:lnTo>
                    <a:pt x="39" y="76"/>
                  </a:lnTo>
                  <a:lnTo>
                    <a:pt x="42" y="74"/>
                  </a:lnTo>
                  <a:lnTo>
                    <a:pt x="43" y="73"/>
                  </a:lnTo>
                  <a:lnTo>
                    <a:pt x="45" y="72"/>
                  </a:lnTo>
                  <a:lnTo>
                    <a:pt x="47" y="70"/>
                  </a:lnTo>
                  <a:lnTo>
                    <a:pt x="48" y="6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53" name="Freeform 1061"/>
            <p:cNvSpPr>
              <a:spLocks/>
            </p:cNvSpPr>
            <p:nvPr/>
          </p:nvSpPr>
          <p:spPr bwMode="auto">
            <a:xfrm>
              <a:off x="7442007" y="3817591"/>
              <a:ext cx="325793" cy="290572"/>
            </a:xfrm>
            <a:custGeom>
              <a:avLst/>
              <a:gdLst>
                <a:gd name="T0" fmla="*/ 2147483646 w 74"/>
                <a:gd name="T1" fmla="*/ 2147483646 h 66"/>
                <a:gd name="T2" fmla="*/ 2147483646 w 74"/>
                <a:gd name="T3" fmla="*/ 2147483646 h 66"/>
                <a:gd name="T4" fmla="*/ 2147483646 w 74"/>
                <a:gd name="T5" fmla="*/ 2147483646 h 66"/>
                <a:gd name="T6" fmla="*/ 2147483646 w 74"/>
                <a:gd name="T7" fmla="*/ 2147483646 h 66"/>
                <a:gd name="T8" fmla="*/ 2147483646 w 74"/>
                <a:gd name="T9" fmla="*/ 2147483646 h 66"/>
                <a:gd name="T10" fmla="*/ 2147483646 w 74"/>
                <a:gd name="T11" fmla="*/ 2147483646 h 66"/>
                <a:gd name="T12" fmla="*/ 2147483646 w 74"/>
                <a:gd name="T13" fmla="*/ 2147483646 h 66"/>
                <a:gd name="T14" fmla="*/ 2147483646 w 74"/>
                <a:gd name="T15" fmla="*/ 2147483646 h 66"/>
                <a:gd name="T16" fmla="*/ 2147483646 w 74"/>
                <a:gd name="T17" fmla="*/ 2147483646 h 66"/>
                <a:gd name="T18" fmla="*/ 2147483646 w 74"/>
                <a:gd name="T19" fmla="*/ 2147483646 h 66"/>
                <a:gd name="T20" fmla="*/ 2147483646 w 74"/>
                <a:gd name="T21" fmla="*/ 2147483646 h 66"/>
                <a:gd name="T22" fmla="*/ 2147483646 w 74"/>
                <a:gd name="T23" fmla="*/ 2147483646 h 66"/>
                <a:gd name="T24" fmla="*/ 2147483646 w 74"/>
                <a:gd name="T25" fmla="*/ 2147483646 h 66"/>
                <a:gd name="T26" fmla="*/ 2147483646 w 74"/>
                <a:gd name="T27" fmla="*/ 2147483646 h 66"/>
                <a:gd name="T28" fmla="*/ 2147483646 w 74"/>
                <a:gd name="T29" fmla="*/ 2147483646 h 66"/>
                <a:gd name="T30" fmla="*/ 2147483646 w 74"/>
                <a:gd name="T31" fmla="*/ 2147483646 h 66"/>
                <a:gd name="T32" fmla="*/ 2147483646 w 74"/>
                <a:gd name="T33" fmla="*/ 2147483646 h 66"/>
                <a:gd name="T34" fmla="*/ 2147483646 w 74"/>
                <a:gd name="T35" fmla="*/ 2147483646 h 66"/>
                <a:gd name="T36" fmla="*/ 2147483646 w 74"/>
                <a:gd name="T37" fmla="*/ 2147483646 h 66"/>
                <a:gd name="T38" fmla="*/ 2147483646 w 74"/>
                <a:gd name="T39" fmla="*/ 2147483646 h 66"/>
                <a:gd name="T40" fmla="*/ 2147483646 w 74"/>
                <a:gd name="T41" fmla="*/ 2147483646 h 66"/>
                <a:gd name="T42" fmla="*/ 2147483646 w 74"/>
                <a:gd name="T43" fmla="*/ 2147483646 h 66"/>
                <a:gd name="T44" fmla="*/ 2147483646 w 74"/>
                <a:gd name="T45" fmla="*/ 2147483646 h 66"/>
                <a:gd name="T46" fmla="*/ 2147483646 w 74"/>
                <a:gd name="T47" fmla="*/ 2147483646 h 66"/>
                <a:gd name="T48" fmla="*/ 2147483646 w 74"/>
                <a:gd name="T49" fmla="*/ 2147483646 h 66"/>
                <a:gd name="T50" fmla="*/ 2147483646 w 74"/>
                <a:gd name="T51" fmla="*/ 2147483646 h 66"/>
                <a:gd name="T52" fmla="*/ 2147483646 w 74"/>
                <a:gd name="T53" fmla="*/ 2147483646 h 66"/>
                <a:gd name="T54" fmla="*/ 2147483646 w 74"/>
                <a:gd name="T55" fmla="*/ 2147483646 h 66"/>
                <a:gd name="T56" fmla="*/ 2147483646 w 74"/>
                <a:gd name="T57" fmla="*/ 2147483646 h 66"/>
                <a:gd name="T58" fmla="*/ 2147483646 w 74"/>
                <a:gd name="T59" fmla="*/ 2147483646 h 66"/>
                <a:gd name="T60" fmla="*/ 2147483646 w 74"/>
                <a:gd name="T61" fmla="*/ 0 h 66"/>
                <a:gd name="T62" fmla="*/ 2147483646 w 74"/>
                <a:gd name="T63" fmla="*/ 2147483646 h 66"/>
                <a:gd name="T64" fmla="*/ 2147483646 w 74"/>
                <a:gd name="T65" fmla="*/ 2147483646 h 66"/>
                <a:gd name="T66" fmla="*/ 2147483646 w 74"/>
                <a:gd name="T67" fmla="*/ 2147483646 h 66"/>
                <a:gd name="T68" fmla="*/ 2147483646 w 74"/>
                <a:gd name="T69" fmla="*/ 2147483646 h 66"/>
                <a:gd name="T70" fmla="*/ 2147483646 w 74"/>
                <a:gd name="T71" fmla="*/ 2147483646 h 66"/>
                <a:gd name="T72" fmla="*/ 2147483646 w 74"/>
                <a:gd name="T73" fmla="*/ 2147483646 h 66"/>
                <a:gd name="T74" fmla="*/ 2147483646 w 74"/>
                <a:gd name="T75" fmla="*/ 2147483646 h 66"/>
                <a:gd name="T76" fmla="*/ 2147483646 w 74"/>
                <a:gd name="T77" fmla="*/ 2147483646 h 66"/>
                <a:gd name="T78" fmla="*/ 2147483646 w 74"/>
                <a:gd name="T79" fmla="*/ 2147483646 h 66"/>
                <a:gd name="T80" fmla="*/ 2147483646 w 74"/>
                <a:gd name="T81" fmla="*/ 2147483646 h 66"/>
                <a:gd name="T82" fmla="*/ 2147483646 w 74"/>
                <a:gd name="T83" fmla="*/ 2147483646 h 66"/>
                <a:gd name="T84" fmla="*/ 2147483646 w 74"/>
                <a:gd name="T85" fmla="*/ 2147483646 h 66"/>
                <a:gd name="T86" fmla="*/ 0 w 74"/>
                <a:gd name="T87" fmla="*/ 2147483646 h 6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74" h="66">
                  <a:moveTo>
                    <a:pt x="0" y="39"/>
                  </a:moveTo>
                  <a:lnTo>
                    <a:pt x="1" y="40"/>
                  </a:lnTo>
                  <a:lnTo>
                    <a:pt x="4" y="42"/>
                  </a:lnTo>
                  <a:lnTo>
                    <a:pt x="4" y="43"/>
                  </a:lnTo>
                  <a:lnTo>
                    <a:pt x="5" y="45"/>
                  </a:lnTo>
                  <a:lnTo>
                    <a:pt x="5" y="46"/>
                  </a:lnTo>
                  <a:lnTo>
                    <a:pt x="5" y="50"/>
                  </a:lnTo>
                  <a:lnTo>
                    <a:pt x="7" y="50"/>
                  </a:lnTo>
                  <a:lnTo>
                    <a:pt x="8" y="51"/>
                  </a:lnTo>
                  <a:lnTo>
                    <a:pt x="9" y="51"/>
                  </a:lnTo>
                  <a:lnTo>
                    <a:pt x="11" y="53"/>
                  </a:lnTo>
                  <a:lnTo>
                    <a:pt x="13" y="53"/>
                  </a:lnTo>
                  <a:lnTo>
                    <a:pt x="15" y="54"/>
                  </a:lnTo>
                  <a:lnTo>
                    <a:pt x="19" y="54"/>
                  </a:lnTo>
                  <a:lnTo>
                    <a:pt x="20" y="55"/>
                  </a:lnTo>
                  <a:lnTo>
                    <a:pt x="22" y="55"/>
                  </a:lnTo>
                  <a:lnTo>
                    <a:pt x="23" y="55"/>
                  </a:lnTo>
                  <a:lnTo>
                    <a:pt x="25" y="55"/>
                  </a:lnTo>
                  <a:lnTo>
                    <a:pt x="26" y="55"/>
                  </a:lnTo>
                  <a:lnTo>
                    <a:pt x="26" y="56"/>
                  </a:lnTo>
                  <a:lnTo>
                    <a:pt x="27" y="57"/>
                  </a:lnTo>
                  <a:lnTo>
                    <a:pt x="27" y="60"/>
                  </a:lnTo>
                  <a:lnTo>
                    <a:pt x="28" y="61"/>
                  </a:lnTo>
                  <a:lnTo>
                    <a:pt x="30" y="64"/>
                  </a:lnTo>
                  <a:lnTo>
                    <a:pt x="32" y="65"/>
                  </a:lnTo>
                  <a:lnTo>
                    <a:pt x="33" y="65"/>
                  </a:lnTo>
                  <a:lnTo>
                    <a:pt x="37" y="66"/>
                  </a:lnTo>
                  <a:lnTo>
                    <a:pt x="38" y="66"/>
                  </a:lnTo>
                  <a:lnTo>
                    <a:pt x="39" y="65"/>
                  </a:lnTo>
                  <a:lnTo>
                    <a:pt x="44" y="63"/>
                  </a:lnTo>
                  <a:lnTo>
                    <a:pt x="47" y="60"/>
                  </a:lnTo>
                  <a:lnTo>
                    <a:pt x="49" y="59"/>
                  </a:lnTo>
                  <a:lnTo>
                    <a:pt x="51" y="58"/>
                  </a:lnTo>
                  <a:lnTo>
                    <a:pt x="52" y="57"/>
                  </a:lnTo>
                  <a:lnTo>
                    <a:pt x="52" y="54"/>
                  </a:lnTo>
                  <a:lnTo>
                    <a:pt x="51" y="52"/>
                  </a:lnTo>
                  <a:lnTo>
                    <a:pt x="51" y="51"/>
                  </a:lnTo>
                  <a:lnTo>
                    <a:pt x="53" y="50"/>
                  </a:lnTo>
                  <a:lnTo>
                    <a:pt x="56" y="50"/>
                  </a:lnTo>
                  <a:lnTo>
                    <a:pt x="57" y="50"/>
                  </a:lnTo>
                  <a:lnTo>
                    <a:pt x="59" y="49"/>
                  </a:lnTo>
                  <a:lnTo>
                    <a:pt x="60" y="48"/>
                  </a:lnTo>
                  <a:lnTo>
                    <a:pt x="61" y="48"/>
                  </a:lnTo>
                  <a:lnTo>
                    <a:pt x="64" y="47"/>
                  </a:lnTo>
                  <a:lnTo>
                    <a:pt x="65" y="47"/>
                  </a:lnTo>
                  <a:lnTo>
                    <a:pt x="66" y="46"/>
                  </a:lnTo>
                  <a:lnTo>
                    <a:pt x="66" y="44"/>
                  </a:lnTo>
                  <a:lnTo>
                    <a:pt x="65" y="42"/>
                  </a:lnTo>
                  <a:lnTo>
                    <a:pt x="64" y="42"/>
                  </a:lnTo>
                  <a:lnTo>
                    <a:pt x="63" y="42"/>
                  </a:lnTo>
                  <a:lnTo>
                    <a:pt x="62" y="41"/>
                  </a:lnTo>
                  <a:lnTo>
                    <a:pt x="62" y="40"/>
                  </a:lnTo>
                  <a:lnTo>
                    <a:pt x="62" y="39"/>
                  </a:lnTo>
                  <a:lnTo>
                    <a:pt x="62" y="38"/>
                  </a:lnTo>
                  <a:lnTo>
                    <a:pt x="63" y="38"/>
                  </a:lnTo>
                  <a:lnTo>
                    <a:pt x="65" y="36"/>
                  </a:lnTo>
                  <a:lnTo>
                    <a:pt x="65" y="35"/>
                  </a:lnTo>
                  <a:lnTo>
                    <a:pt x="67" y="31"/>
                  </a:lnTo>
                  <a:lnTo>
                    <a:pt x="68" y="27"/>
                  </a:lnTo>
                  <a:lnTo>
                    <a:pt x="69" y="26"/>
                  </a:lnTo>
                  <a:lnTo>
                    <a:pt x="70" y="25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4" y="22"/>
                  </a:lnTo>
                  <a:lnTo>
                    <a:pt x="74" y="21"/>
                  </a:lnTo>
                  <a:lnTo>
                    <a:pt x="73" y="20"/>
                  </a:lnTo>
                  <a:lnTo>
                    <a:pt x="70" y="18"/>
                  </a:lnTo>
                  <a:lnTo>
                    <a:pt x="68" y="17"/>
                  </a:lnTo>
                  <a:lnTo>
                    <a:pt x="68" y="16"/>
                  </a:lnTo>
                  <a:lnTo>
                    <a:pt x="66" y="16"/>
                  </a:lnTo>
                  <a:lnTo>
                    <a:pt x="65" y="16"/>
                  </a:lnTo>
                  <a:lnTo>
                    <a:pt x="64" y="16"/>
                  </a:lnTo>
                  <a:lnTo>
                    <a:pt x="63" y="16"/>
                  </a:lnTo>
                  <a:lnTo>
                    <a:pt x="62" y="16"/>
                  </a:lnTo>
                  <a:lnTo>
                    <a:pt x="61" y="14"/>
                  </a:lnTo>
                  <a:lnTo>
                    <a:pt x="61" y="11"/>
                  </a:lnTo>
                  <a:lnTo>
                    <a:pt x="59" y="11"/>
                  </a:lnTo>
                  <a:lnTo>
                    <a:pt x="57" y="12"/>
                  </a:lnTo>
                  <a:lnTo>
                    <a:pt x="56" y="12"/>
                  </a:lnTo>
                  <a:lnTo>
                    <a:pt x="55" y="11"/>
                  </a:lnTo>
                  <a:lnTo>
                    <a:pt x="54" y="10"/>
                  </a:lnTo>
                  <a:lnTo>
                    <a:pt x="53" y="8"/>
                  </a:lnTo>
                  <a:lnTo>
                    <a:pt x="54" y="5"/>
                  </a:lnTo>
                  <a:lnTo>
                    <a:pt x="54" y="3"/>
                  </a:lnTo>
                  <a:lnTo>
                    <a:pt x="55" y="1"/>
                  </a:lnTo>
                  <a:lnTo>
                    <a:pt x="50" y="0"/>
                  </a:lnTo>
                  <a:lnTo>
                    <a:pt x="48" y="0"/>
                  </a:lnTo>
                  <a:lnTo>
                    <a:pt x="47" y="1"/>
                  </a:lnTo>
                  <a:lnTo>
                    <a:pt x="46" y="4"/>
                  </a:lnTo>
                  <a:lnTo>
                    <a:pt x="45" y="5"/>
                  </a:lnTo>
                  <a:lnTo>
                    <a:pt x="44" y="6"/>
                  </a:lnTo>
                  <a:lnTo>
                    <a:pt x="40" y="8"/>
                  </a:lnTo>
                  <a:lnTo>
                    <a:pt x="36" y="8"/>
                  </a:lnTo>
                  <a:lnTo>
                    <a:pt x="30" y="7"/>
                  </a:lnTo>
                  <a:lnTo>
                    <a:pt x="27" y="6"/>
                  </a:lnTo>
                  <a:lnTo>
                    <a:pt x="24" y="5"/>
                  </a:lnTo>
                  <a:lnTo>
                    <a:pt x="24" y="4"/>
                  </a:lnTo>
                  <a:lnTo>
                    <a:pt x="23" y="4"/>
                  </a:lnTo>
                  <a:lnTo>
                    <a:pt x="22" y="4"/>
                  </a:lnTo>
                  <a:lnTo>
                    <a:pt x="20" y="6"/>
                  </a:lnTo>
                  <a:lnTo>
                    <a:pt x="17" y="11"/>
                  </a:lnTo>
                  <a:lnTo>
                    <a:pt x="19" y="13"/>
                  </a:lnTo>
                  <a:lnTo>
                    <a:pt x="20" y="16"/>
                  </a:lnTo>
                  <a:lnTo>
                    <a:pt x="21" y="17"/>
                  </a:lnTo>
                  <a:lnTo>
                    <a:pt x="21" y="18"/>
                  </a:lnTo>
                  <a:lnTo>
                    <a:pt x="20" y="19"/>
                  </a:lnTo>
                  <a:lnTo>
                    <a:pt x="19" y="22"/>
                  </a:lnTo>
                  <a:lnTo>
                    <a:pt x="15" y="25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30"/>
                  </a:lnTo>
                  <a:lnTo>
                    <a:pt x="15" y="34"/>
                  </a:lnTo>
                  <a:lnTo>
                    <a:pt x="13" y="34"/>
                  </a:lnTo>
                  <a:lnTo>
                    <a:pt x="12" y="34"/>
                  </a:lnTo>
                  <a:lnTo>
                    <a:pt x="11" y="33"/>
                  </a:lnTo>
                  <a:lnTo>
                    <a:pt x="11" y="32"/>
                  </a:lnTo>
                  <a:lnTo>
                    <a:pt x="10" y="30"/>
                  </a:lnTo>
                  <a:lnTo>
                    <a:pt x="7" y="30"/>
                  </a:lnTo>
                  <a:lnTo>
                    <a:pt x="4" y="31"/>
                  </a:lnTo>
                  <a:lnTo>
                    <a:pt x="3" y="32"/>
                  </a:lnTo>
                  <a:lnTo>
                    <a:pt x="3" y="34"/>
                  </a:lnTo>
                  <a:lnTo>
                    <a:pt x="2" y="37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54" name="Freeform 1062"/>
            <p:cNvSpPr>
              <a:spLocks/>
            </p:cNvSpPr>
            <p:nvPr/>
          </p:nvSpPr>
          <p:spPr bwMode="auto">
            <a:xfrm>
              <a:off x="8053970" y="2307498"/>
              <a:ext cx="334598" cy="383026"/>
            </a:xfrm>
            <a:custGeom>
              <a:avLst/>
              <a:gdLst>
                <a:gd name="T0" fmla="*/ 2147483646 w 76"/>
                <a:gd name="T1" fmla="*/ 2147483646 h 87"/>
                <a:gd name="T2" fmla="*/ 2147483646 w 76"/>
                <a:gd name="T3" fmla="*/ 2147483646 h 87"/>
                <a:gd name="T4" fmla="*/ 2147483646 w 76"/>
                <a:gd name="T5" fmla="*/ 2147483646 h 87"/>
                <a:gd name="T6" fmla="*/ 2147483646 w 76"/>
                <a:gd name="T7" fmla="*/ 2147483646 h 87"/>
                <a:gd name="T8" fmla="*/ 2147483646 w 76"/>
                <a:gd name="T9" fmla="*/ 2147483646 h 87"/>
                <a:gd name="T10" fmla="*/ 2147483646 w 76"/>
                <a:gd name="T11" fmla="*/ 2147483646 h 87"/>
                <a:gd name="T12" fmla="*/ 2147483646 w 76"/>
                <a:gd name="T13" fmla="*/ 2147483646 h 87"/>
                <a:gd name="T14" fmla="*/ 2147483646 w 76"/>
                <a:gd name="T15" fmla="*/ 2147483646 h 87"/>
                <a:gd name="T16" fmla="*/ 2147483646 w 76"/>
                <a:gd name="T17" fmla="*/ 2147483646 h 87"/>
                <a:gd name="T18" fmla="*/ 2147483646 w 76"/>
                <a:gd name="T19" fmla="*/ 2147483646 h 87"/>
                <a:gd name="T20" fmla="*/ 2147483646 w 76"/>
                <a:gd name="T21" fmla="*/ 2147483646 h 87"/>
                <a:gd name="T22" fmla="*/ 2147483646 w 76"/>
                <a:gd name="T23" fmla="*/ 2147483646 h 87"/>
                <a:gd name="T24" fmla="*/ 2147483646 w 76"/>
                <a:gd name="T25" fmla="*/ 2147483646 h 87"/>
                <a:gd name="T26" fmla="*/ 2147483646 w 76"/>
                <a:gd name="T27" fmla="*/ 2147483646 h 87"/>
                <a:gd name="T28" fmla="*/ 2147483646 w 76"/>
                <a:gd name="T29" fmla="*/ 2147483646 h 87"/>
                <a:gd name="T30" fmla="*/ 2147483646 w 76"/>
                <a:gd name="T31" fmla="*/ 2147483646 h 87"/>
                <a:gd name="T32" fmla="*/ 2147483646 w 76"/>
                <a:gd name="T33" fmla="*/ 2147483646 h 87"/>
                <a:gd name="T34" fmla="*/ 2147483646 w 76"/>
                <a:gd name="T35" fmla="*/ 2147483646 h 87"/>
                <a:gd name="T36" fmla="*/ 2147483646 w 76"/>
                <a:gd name="T37" fmla="*/ 2147483646 h 87"/>
                <a:gd name="T38" fmla="*/ 2147483646 w 76"/>
                <a:gd name="T39" fmla="*/ 2147483646 h 87"/>
                <a:gd name="T40" fmla="*/ 2147483646 w 76"/>
                <a:gd name="T41" fmla="*/ 2147483646 h 87"/>
                <a:gd name="T42" fmla="*/ 2147483646 w 76"/>
                <a:gd name="T43" fmla="*/ 2147483646 h 87"/>
                <a:gd name="T44" fmla="*/ 2147483646 w 76"/>
                <a:gd name="T45" fmla="*/ 2147483646 h 87"/>
                <a:gd name="T46" fmla="*/ 2147483646 w 76"/>
                <a:gd name="T47" fmla="*/ 2147483646 h 87"/>
                <a:gd name="T48" fmla="*/ 2147483646 w 76"/>
                <a:gd name="T49" fmla="*/ 2147483646 h 87"/>
                <a:gd name="T50" fmla="*/ 2147483646 w 76"/>
                <a:gd name="T51" fmla="*/ 2147483646 h 87"/>
                <a:gd name="T52" fmla="*/ 2147483646 w 76"/>
                <a:gd name="T53" fmla="*/ 2147483646 h 87"/>
                <a:gd name="T54" fmla="*/ 2147483646 w 76"/>
                <a:gd name="T55" fmla="*/ 2147483646 h 87"/>
                <a:gd name="T56" fmla="*/ 2147483646 w 76"/>
                <a:gd name="T57" fmla="*/ 2147483646 h 87"/>
                <a:gd name="T58" fmla="*/ 2147483646 w 76"/>
                <a:gd name="T59" fmla="*/ 2147483646 h 87"/>
                <a:gd name="T60" fmla="*/ 2147483646 w 76"/>
                <a:gd name="T61" fmla="*/ 2147483646 h 87"/>
                <a:gd name="T62" fmla="*/ 2147483646 w 76"/>
                <a:gd name="T63" fmla="*/ 2147483646 h 87"/>
                <a:gd name="T64" fmla="*/ 2147483646 w 76"/>
                <a:gd name="T65" fmla="*/ 2147483646 h 87"/>
                <a:gd name="T66" fmla="*/ 2147483646 w 76"/>
                <a:gd name="T67" fmla="*/ 2147483646 h 87"/>
                <a:gd name="T68" fmla="*/ 2147483646 w 76"/>
                <a:gd name="T69" fmla="*/ 2147483646 h 87"/>
                <a:gd name="T70" fmla="*/ 2147483646 w 76"/>
                <a:gd name="T71" fmla="*/ 2147483646 h 87"/>
                <a:gd name="T72" fmla="*/ 2147483646 w 76"/>
                <a:gd name="T73" fmla="*/ 2147483646 h 87"/>
                <a:gd name="T74" fmla="*/ 2147483646 w 76"/>
                <a:gd name="T75" fmla="*/ 2147483646 h 87"/>
                <a:gd name="T76" fmla="*/ 2147483646 w 76"/>
                <a:gd name="T77" fmla="*/ 2147483646 h 87"/>
                <a:gd name="T78" fmla="*/ 2147483646 w 76"/>
                <a:gd name="T79" fmla="*/ 2147483646 h 87"/>
                <a:gd name="T80" fmla="*/ 2147483646 w 76"/>
                <a:gd name="T81" fmla="*/ 2147483646 h 87"/>
                <a:gd name="T82" fmla="*/ 2147483646 w 76"/>
                <a:gd name="T83" fmla="*/ 2147483646 h 87"/>
                <a:gd name="T84" fmla="*/ 2147483646 w 76"/>
                <a:gd name="T85" fmla="*/ 2147483646 h 87"/>
                <a:gd name="T86" fmla="*/ 2147483646 w 76"/>
                <a:gd name="T87" fmla="*/ 2147483646 h 87"/>
                <a:gd name="T88" fmla="*/ 2147483646 w 76"/>
                <a:gd name="T89" fmla="*/ 2147483646 h 87"/>
                <a:gd name="T90" fmla="*/ 2147483646 w 76"/>
                <a:gd name="T91" fmla="*/ 2147483646 h 87"/>
                <a:gd name="T92" fmla="*/ 2147483646 w 76"/>
                <a:gd name="T93" fmla="*/ 2147483646 h 87"/>
                <a:gd name="T94" fmla="*/ 2147483646 w 76"/>
                <a:gd name="T95" fmla="*/ 2147483646 h 87"/>
                <a:gd name="T96" fmla="*/ 2147483646 w 76"/>
                <a:gd name="T97" fmla="*/ 2147483646 h 87"/>
                <a:gd name="T98" fmla="*/ 2147483646 w 76"/>
                <a:gd name="T99" fmla="*/ 2147483646 h 87"/>
                <a:gd name="T100" fmla="*/ 2147483646 w 76"/>
                <a:gd name="T101" fmla="*/ 2147483646 h 87"/>
                <a:gd name="T102" fmla="*/ 0 w 76"/>
                <a:gd name="T103" fmla="*/ 2147483646 h 8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6" h="87">
                  <a:moveTo>
                    <a:pt x="0" y="32"/>
                  </a:moveTo>
                  <a:lnTo>
                    <a:pt x="0" y="34"/>
                  </a:lnTo>
                  <a:lnTo>
                    <a:pt x="1" y="35"/>
                  </a:lnTo>
                  <a:lnTo>
                    <a:pt x="1" y="39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2" y="43"/>
                  </a:lnTo>
                  <a:lnTo>
                    <a:pt x="3" y="45"/>
                  </a:lnTo>
                  <a:lnTo>
                    <a:pt x="3" y="50"/>
                  </a:lnTo>
                  <a:lnTo>
                    <a:pt x="3" y="51"/>
                  </a:lnTo>
                  <a:lnTo>
                    <a:pt x="3" y="52"/>
                  </a:lnTo>
                  <a:lnTo>
                    <a:pt x="5" y="52"/>
                  </a:lnTo>
                  <a:lnTo>
                    <a:pt x="5" y="53"/>
                  </a:lnTo>
                  <a:lnTo>
                    <a:pt x="5" y="63"/>
                  </a:lnTo>
                  <a:lnTo>
                    <a:pt x="6" y="63"/>
                  </a:lnTo>
                  <a:lnTo>
                    <a:pt x="7" y="63"/>
                  </a:lnTo>
                  <a:lnTo>
                    <a:pt x="7" y="64"/>
                  </a:lnTo>
                  <a:lnTo>
                    <a:pt x="7" y="65"/>
                  </a:lnTo>
                  <a:lnTo>
                    <a:pt x="6" y="81"/>
                  </a:lnTo>
                  <a:lnTo>
                    <a:pt x="5" y="84"/>
                  </a:lnTo>
                  <a:lnTo>
                    <a:pt x="5" y="87"/>
                  </a:lnTo>
                  <a:lnTo>
                    <a:pt x="8" y="85"/>
                  </a:lnTo>
                  <a:lnTo>
                    <a:pt x="9" y="85"/>
                  </a:lnTo>
                  <a:lnTo>
                    <a:pt x="13" y="85"/>
                  </a:lnTo>
                  <a:lnTo>
                    <a:pt x="14" y="84"/>
                  </a:lnTo>
                  <a:lnTo>
                    <a:pt x="15" y="84"/>
                  </a:lnTo>
                  <a:lnTo>
                    <a:pt x="16" y="83"/>
                  </a:lnTo>
                  <a:lnTo>
                    <a:pt x="17" y="82"/>
                  </a:lnTo>
                  <a:lnTo>
                    <a:pt x="18" y="81"/>
                  </a:lnTo>
                  <a:lnTo>
                    <a:pt x="19" y="80"/>
                  </a:lnTo>
                  <a:lnTo>
                    <a:pt x="20" y="80"/>
                  </a:lnTo>
                  <a:lnTo>
                    <a:pt x="21" y="80"/>
                  </a:lnTo>
                  <a:lnTo>
                    <a:pt x="25" y="83"/>
                  </a:lnTo>
                  <a:lnTo>
                    <a:pt x="24" y="82"/>
                  </a:lnTo>
                  <a:lnTo>
                    <a:pt x="24" y="73"/>
                  </a:lnTo>
                  <a:lnTo>
                    <a:pt x="31" y="73"/>
                  </a:lnTo>
                  <a:lnTo>
                    <a:pt x="38" y="73"/>
                  </a:lnTo>
                  <a:lnTo>
                    <a:pt x="39" y="75"/>
                  </a:lnTo>
                  <a:lnTo>
                    <a:pt x="40" y="76"/>
                  </a:lnTo>
                  <a:lnTo>
                    <a:pt x="41" y="74"/>
                  </a:lnTo>
                  <a:lnTo>
                    <a:pt x="44" y="74"/>
                  </a:lnTo>
                  <a:lnTo>
                    <a:pt x="44" y="75"/>
                  </a:lnTo>
                  <a:lnTo>
                    <a:pt x="44" y="76"/>
                  </a:lnTo>
                  <a:lnTo>
                    <a:pt x="43" y="77"/>
                  </a:lnTo>
                  <a:lnTo>
                    <a:pt x="43" y="78"/>
                  </a:lnTo>
                  <a:lnTo>
                    <a:pt x="46" y="78"/>
                  </a:lnTo>
                  <a:lnTo>
                    <a:pt x="47" y="76"/>
                  </a:lnTo>
                  <a:lnTo>
                    <a:pt x="48" y="75"/>
                  </a:lnTo>
                  <a:lnTo>
                    <a:pt x="50" y="75"/>
                  </a:lnTo>
                  <a:lnTo>
                    <a:pt x="53" y="76"/>
                  </a:lnTo>
                  <a:lnTo>
                    <a:pt x="54" y="76"/>
                  </a:lnTo>
                  <a:lnTo>
                    <a:pt x="55" y="75"/>
                  </a:lnTo>
                  <a:lnTo>
                    <a:pt x="55" y="73"/>
                  </a:lnTo>
                  <a:lnTo>
                    <a:pt x="58" y="72"/>
                  </a:lnTo>
                  <a:lnTo>
                    <a:pt x="59" y="73"/>
                  </a:lnTo>
                  <a:lnTo>
                    <a:pt x="60" y="72"/>
                  </a:lnTo>
                  <a:lnTo>
                    <a:pt x="59" y="70"/>
                  </a:lnTo>
                  <a:lnTo>
                    <a:pt x="60" y="69"/>
                  </a:lnTo>
                  <a:lnTo>
                    <a:pt x="62" y="72"/>
                  </a:lnTo>
                  <a:lnTo>
                    <a:pt x="64" y="71"/>
                  </a:lnTo>
                  <a:lnTo>
                    <a:pt x="64" y="68"/>
                  </a:lnTo>
                  <a:lnTo>
                    <a:pt x="66" y="68"/>
                  </a:lnTo>
                  <a:lnTo>
                    <a:pt x="68" y="68"/>
                  </a:lnTo>
                  <a:lnTo>
                    <a:pt x="69" y="66"/>
                  </a:lnTo>
                  <a:lnTo>
                    <a:pt x="70" y="64"/>
                  </a:lnTo>
                  <a:lnTo>
                    <a:pt x="70" y="63"/>
                  </a:lnTo>
                  <a:lnTo>
                    <a:pt x="68" y="62"/>
                  </a:lnTo>
                  <a:lnTo>
                    <a:pt x="67" y="62"/>
                  </a:lnTo>
                  <a:lnTo>
                    <a:pt x="66" y="62"/>
                  </a:lnTo>
                  <a:lnTo>
                    <a:pt x="66" y="61"/>
                  </a:lnTo>
                  <a:lnTo>
                    <a:pt x="67" y="57"/>
                  </a:lnTo>
                  <a:lnTo>
                    <a:pt x="66" y="56"/>
                  </a:lnTo>
                  <a:lnTo>
                    <a:pt x="69" y="56"/>
                  </a:lnTo>
                  <a:lnTo>
                    <a:pt x="70" y="56"/>
                  </a:lnTo>
                  <a:lnTo>
                    <a:pt x="70" y="55"/>
                  </a:lnTo>
                  <a:lnTo>
                    <a:pt x="71" y="53"/>
                  </a:lnTo>
                  <a:lnTo>
                    <a:pt x="71" y="52"/>
                  </a:lnTo>
                  <a:lnTo>
                    <a:pt x="71" y="50"/>
                  </a:lnTo>
                  <a:lnTo>
                    <a:pt x="72" y="49"/>
                  </a:lnTo>
                  <a:lnTo>
                    <a:pt x="73" y="49"/>
                  </a:lnTo>
                  <a:lnTo>
                    <a:pt x="73" y="48"/>
                  </a:lnTo>
                  <a:lnTo>
                    <a:pt x="72" y="47"/>
                  </a:lnTo>
                  <a:lnTo>
                    <a:pt x="72" y="46"/>
                  </a:lnTo>
                  <a:lnTo>
                    <a:pt x="71" y="45"/>
                  </a:lnTo>
                  <a:lnTo>
                    <a:pt x="70" y="47"/>
                  </a:lnTo>
                  <a:lnTo>
                    <a:pt x="69" y="47"/>
                  </a:lnTo>
                  <a:lnTo>
                    <a:pt x="68" y="45"/>
                  </a:lnTo>
                  <a:lnTo>
                    <a:pt x="69" y="44"/>
                  </a:lnTo>
                  <a:lnTo>
                    <a:pt x="68" y="42"/>
                  </a:lnTo>
                  <a:lnTo>
                    <a:pt x="68" y="41"/>
                  </a:lnTo>
                  <a:lnTo>
                    <a:pt x="70" y="40"/>
                  </a:lnTo>
                  <a:lnTo>
                    <a:pt x="71" y="39"/>
                  </a:lnTo>
                  <a:lnTo>
                    <a:pt x="70" y="39"/>
                  </a:lnTo>
                  <a:lnTo>
                    <a:pt x="69" y="39"/>
                  </a:lnTo>
                  <a:lnTo>
                    <a:pt x="68" y="39"/>
                  </a:lnTo>
                  <a:lnTo>
                    <a:pt x="68" y="37"/>
                  </a:lnTo>
                  <a:lnTo>
                    <a:pt x="66" y="35"/>
                  </a:lnTo>
                  <a:lnTo>
                    <a:pt x="66" y="33"/>
                  </a:lnTo>
                  <a:lnTo>
                    <a:pt x="67" y="32"/>
                  </a:lnTo>
                  <a:lnTo>
                    <a:pt x="69" y="33"/>
                  </a:lnTo>
                  <a:lnTo>
                    <a:pt x="69" y="32"/>
                  </a:lnTo>
                  <a:lnTo>
                    <a:pt x="69" y="30"/>
                  </a:lnTo>
                  <a:lnTo>
                    <a:pt x="71" y="30"/>
                  </a:lnTo>
                  <a:lnTo>
                    <a:pt x="73" y="31"/>
                  </a:lnTo>
                  <a:lnTo>
                    <a:pt x="74" y="30"/>
                  </a:lnTo>
                  <a:lnTo>
                    <a:pt x="74" y="29"/>
                  </a:lnTo>
                  <a:lnTo>
                    <a:pt x="75" y="25"/>
                  </a:lnTo>
                  <a:lnTo>
                    <a:pt x="75" y="23"/>
                  </a:lnTo>
                  <a:lnTo>
                    <a:pt x="76" y="23"/>
                  </a:lnTo>
                  <a:lnTo>
                    <a:pt x="75" y="22"/>
                  </a:lnTo>
                  <a:lnTo>
                    <a:pt x="74" y="22"/>
                  </a:lnTo>
                  <a:lnTo>
                    <a:pt x="73" y="21"/>
                  </a:lnTo>
                  <a:lnTo>
                    <a:pt x="72" y="22"/>
                  </a:lnTo>
                  <a:lnTo>
                    <a:pt x="71" y="23"/>
                  </a:lnTo>
                  <a:lnTo>
                    <a:pt x="70" y="22"/>
                  </a:lnTo>
                  <a:lnTo>
                    <a:pt x="71" y="21"/>
                  </a:lnTo>
                  <a:lnTo>
                    <a:pt x="71" y="20"/>
                  </a:lnTo>
                  <a:lnTo>
                    <a:pt x="70" y="18"/>
                  </a:lnTo>
                  <a:lnTo>
                    <a:pt x="71" y="16"/>
                  </a:lnTo>
                  <a:lnTo>
                    <a:pt x="71" y="14"/>
                  </a:lnTo>
                  <a:lnTo>
                    <a:pt x="70" y="14"/>
                  </a:lnTo>
                  <a:lnTo>
                    <a:pt x="69" y="13"/>
                  </a:lnTo>
                  <a:lnTo>
                    <a:pt x="69" y="11"/>
                  </a:lnTo>
                  <a:lnTo>
                    <a:pt x="66" y="10"/>
                  </a:lnTo>
                  <a:lnTo>
                    <a:pt x="66" y="11"/>
                  </a:lnTo>
                  <a:lnTo>
                    <a:pt x="65" y="13"/>
                  </a:lnTo>
                  <a:lnTo>
                    <a:pt x="62" y="12"/>
                  </a:lnTo>
                  <a:lnTo>
                    <a:pt x="62" y="9"/>
                  </a:lnTo>
                  <a:lnTo>
                    <a:pt x="61" y="9"/>
                  </a:lnTo>
                  <a:lnTo>
                    <a:pt x="62" y="6"/>
                  </a:lnTo>
                  <a:lnTo>
                    <a:pt x="61" y="6"/>
                  </a:lnTo>
                  <a:lnTo>
                    <a:pt x="60" y="4"/>
                  </a:lnTo>
                  <a:lnTo>
                    <a:pt x="59" y="3"/>
                  </a:lnTo>
                  <a:lnTo>
                    <a:pt x="57" y="4"/>
                  </a:lnTo>
                  <a:lnTo>
                    <a:pt x="56" y="4"/>
                  </a:lnTo>
                  <a:lnTo>
                    <a:pt x="56" y="1"/>
                  </a:lnTo>
                  <a:lnTo>
                    <a:pt x="56" y="0"/>
                  </a:lnTo>
                  <a:lnTo>
                    <a:pt x="55" y="0"/>
                  </a:lnTo>
                  <a:lnTo>
                    <a:pt x="54" y="0"/>
                  </a:lnTo>
                  <a:lnTo>
                    <a:pt x="52" y="3"/>
                  </a:lnTo>
                  <a:lnTo>
                    <a:pt x="50" y="4"/>
                  </a:lnTo>
                  <a:lnTo>
                    <a:pt x="46" y="4"/>
                  </a:lnTo>
                  <a:lnTo>
                    <a:pt x="44" y="6"/>
                  </a:lnTo>
                  <a:lnTo>
                    <a:pt x="43" y="7"/>
                  </a:lnTo>
                  <a:lnTo>
                    <a:pt x="41" y="7"/>
                  </a:lnTo>
                  <a:lnTo>
                    <a:pt x="40" y="7"/>
                  </a:lnTo>
                  <a:lnTo>
                    <a:pt x="40" y="8"/>
                  </a:lnTo>
                  <a:lnTo>
                    <a:pt x="39" y="9"/>
                  </a:lnTo>
                  <a:lnTo>
                    <a:pt x="38" y="10"/>
                  </a:lnTo>
                  <a:lnTo>
                    <a:pt x="36" y="10"/>
                  </a:lnTo>
                  <a:lnTo>
                    <a:pt x="34" y="10"/>
                  </a:lnTo>
                  <a:lnTo>
                    <a:pt x="33" y="10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29" y="9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9" y="15"/>
                  </a:lnTo>
                  <a:lnTo>
                    <a:pt x="29" y="16"/>
                  </a:lnTo>
                  <a:lnTo>
                    <a:pt x="30" y="18"/>
                  </a:lnTo>
                  <a:lnTo>
                    <a:pt x="30" y="19"/>
                  </a:lnTo>
                  <a:lnTo>
                    <a:pt x="29" y="19"/>
                  </a:lnTo>
                  <a:lnTo>
                    <a:pt x="28" y="19"/>
                  </a:lnTo>
                  <a:lnTo>
                    <a:pt x="26" y="19"/>
                  </a:lnTo>
                  <a:lnTo>
                    <a:pt x="25" y="20"/>
                  </a:lnTo>
                  <a:lnTo>
                    <a:pt x="26" y="21"/>
                  </a:lnTo>
                  <a:lnTo>
                    <a:pt x="27" y="22"/>
                  </a:lnTo>
                  <a:lnTo>
                    <a:pt x="27" y="23"/>
                  </a:lnTo>
                  <a:lnTo>
                    <a:pt x="25" y="24"/>
                  </a:lnTo>
                  <a:lnTo>
                    <a:pt x="25" y="25"/>
                  </a:lnTo>
                  <a:lnTo>
                    <a:pt x="24" y="27"/>
                  </a:lnTo>
                  <a:lnTo>
                    <a:pt x="23" y="28"/>
                  </a:lnTo>
                  <a:lnTo>
                    <a:pt x="22" y="30"/>
                  </a:lnTo>
                  <a:lnTo>
                    <a:pt x="22" y="31"/>
                  </a:lnTo>
                  <a:lnTo>
                    <a:pt x="20" y="32"/>
                  </a:lnTo>
                  <a:lnTo>
                    <a:pt x="18" y="33"/>
                  </a:lnTo>
                  <a:lnTo>
                    <a:pt x="16" y="34"/>
                  </a:lnTo>
                  <a:lnTo>
                    <a:pt x="13" y="35"/>
                  </a:lnTo>
                  <a:lnTo>
                    <a:pt x="10" y="36"/>
                  </a:lnTo>
                  <a:lnTo>
                    <a:pt x="9" y="36"/>
                  </a:lnTo>
                  <a:lnTo>
                    <a:pt x="6" y="36"/>
                  </a:lnTo>
                  <a:lnTo>
                    <a:pt x="5" y="35"/>
                  </a:lnTo>
                  <a:lnTo>
                    <a:pt x="3" y="35"/>
                  </a:lnTo>
                  <a:lnTo>
                    <a:pt x="3" y="34"/>
                  </a:lnTo>
                  <a:lnTo>
                    <a:pt x="2" y="34"/>
                  </a:lnTo>
                  <a:lnTo>
                    <a:pt x="1" y="33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55" name="Freeform 1063"/>
            <p:cNvSpPr>
              <a:spLocks/>
            </p:cNvSpPr>
            <p:nvPr/>
          </p:nvSpPr>
          <p:spPr bwMode="auto">
            <a:xfrm>
              <a:off x="7433936" y="2989167"/>
              <a:ext cx="493092" cy="457871"/>
            </a:xfrm>
            <a:custGeom>
              <a:avLst/>
              <a:gdLst>
                <a:gd name="T0" fmla="*/ 2147483646 w 96"/>
                <a:gd name="T1" fmla="*/ 2147483646 h 105"/>
                <a:gd name="T2" fmla="*/ 2147483646 w 96"/>
                <a:gd name="T3" fmla="*/ 2147483646 h 105"/>
                <a:gd name="T4" fmla="*/ 0 w 96"/>
                <a:gd name="T5" fmla="*/ 2147483646 h 105"/>
                <a:gd name="T6" fmla="*/ 2147483646 w 96"/>
                <a:gd name="T7" fmla="*/ 2147483646 h 105"/>
                <a:gd name="T8" fmla="*/ 2147483646 w 96"/>
                <a:gd name="T9" fmla="*/ 2147483646 h 105"/>
                <a:gd name="T10" fmla="*/ 2147483646 w 96"/>
                <a:gd name="T11" fmla="*/ 2147483646 h 105"/>
                <a:gd name="T12" fmla="*/ 2147483646 w 96"/>
                <a:gd name="T13" fmla="*/ 2147483646 h 105"/>
                <a:gd name="T14" fmla="*/ 2147483646 w 96"/>
                <a:gd name="T15" fmla="*/ 2147483646 h 105"/>
                <a:gd name="T16" fmla="*/ 2147483646 w 96"/>
                <a:gd name="T17" fmla="*/ 2147483646 h 105"/>
                <a:gd name="T18" fmla="*/ 2147483646 w 96"/>
                <a:gd name="T19" fmla="*/ 2147483646 h 105"/>
                <a:gd name="T20" fmla="*/ 2147483646 w 96"/>
                <a:gd name="T21" fmla="*/ 2147483646 h 105"/>
                <a:gd name="T22" fmla="*/ 2147483646 w 96"/>
                <a:gd name="T23" fmla="*/ 2147483646 h 105"/>
                <a:gd name="T24" fmla="*/ 2147483646 w 96"/>
                <a:gd name="T25" fmla="*/ 2147483646 h 105"/>
                <a:gd name="T26" fmla="*/ 2147483646 w 96"/>
                <a:gd name="T27" fmla="*/ 2147483646 h 105"/>
                <a:gd name="T28" fmla="*/ 2147483646 w 96"/>
                <a:gd name="T29" fmla="*/ 2147483646 h 105"/>
                <a:gd name="T30" fmla="*/ 2147483646 w 96"/>
                <a:gd name="T31" fmla="*/ 2147483646 h 105"/>
                <a:gd name="T32" fmla="*/ 2147483646 w 96"/>
                <a:gd name="T33" fmla="*/ 2147483646 h 105"/>
                <a:gd name="T34" fmla="*/ 2147483646 w 96"/>
                <a:gd name="T35" fmla="*/ 2147483646 h 105"/>
                <a:gd name="T36" fmla="*/ 2147483646 w 96"/>
                <a:gd name="T37" fmla="*/ 2147483646 h 105"/>
                <a:gd name="T38" fmla="*/ 2147483646 w 96"/>
                <a:gd name="T39" fmla="*/ 2147483646 h 105"/>
                <a:gd name="T40" fmla="*/ 2147483646 w 96"/>
                <a:gd name="T41" fmla="*/ 2147483646 h 105"/>
                <a:gd name="T42" fmla="*/ 2147483646 w 96"/>
                <a:gd name="T43" fmla="*/ 2147483646 h 105"/>
                <a:gd name="T44" fmla="*/ 2147483646 w 96"/>
                <a:gd name="T45" fmla="*/ 2147483646 h 105"/>
                <a:gd name="T46" fmla="*/ 2147483646 w 96"/>
                <a:gd name="T47" fmla="*/ 2147483646 h 105"/>
                <a:gd name="T48" fmla="*/ 2147483646 w 96"/>
                <a:gd name="T49" fmla="*/ 2147483646 h 105"/>
                <a:gd name="T50" fmla="*/ 2147483646 w 96"/>
                <a:gd name="T51" fmla="*/ 2147483646 h 105"/>
                <a:gd name="T52" fmla="*/ 2147483646 w 96"/>
                <a:gd name="T53" fmla="*/ 2147483646 h 105"/>
                <a:gd name="T54" fmla="*/ 2147483646 w 96"/>
                <a:gd name="T55" fmla="*/ 2147483646 h 105"/>
                <a:gd name="T56" fmla="*/ 2147483646 w 96"/>
                <a:gd name="T57" fmla="*/ 2147483646 h 105"/>
                <a:gd name="T58" fmla="*/ 2147483646 w 96"/>
                <a:gd name="T59" fmla="*/ 2147483646 h 105"/>
                <a:gd name="T60" fmla="*/ 2147483646 w 96"/>
                <a:gd name="T61" fmla="*/ 2147483646 h 105"/>
                <a:gd name="T62" fmla="*/ 2147483646 w 96"/>
                <a:gd name="T63" fmla="*/ 2147483646 h 105"/>
                <a:gd name="T64" fmla="*/ 2147483646 w 96"/>
                <a:gd name="T65" fmla="*/ 2147483646 h 105"/>
                <a:gd name="T66" fmla="*/ 2147483646 w 96"/>
                <a:gd name="T67" fmla="*/ 2147483646 h 105"/>
                <a:gd name="T68" fmla="*/ 2147483646 w 96"/>
                <a:gd name="T69" fmla="*/ 2147483646 h 105"/>
                <a:gd name="T70" fmla="*/ 2147483646 w 96"/>
                <a:gd name="T71" fmla="*/ 2147483646 h 105"/>
                <a:gd name="T72" fmla="*/ 2147483646 w 96"/>
                <a:gd name="T73" fmla="*/ 2147483646 h 105"/>
                <a:gd name="T74" fmla="*/ 2147483646 w 96"/>
                <a:gd name="T75" fmla="*/ 2147483646 h 105"/>
                <a:gd name="T76" fmla="*/ 2147483646 w 96"/>
                <a:gd name="T77" fmla="*/ 2147483646 h 105"/>
                <a:gd name="T78" fmla="*/ 2147483646 w 96"/>
                <a:gd name="T79" fmla="*/ 2147483646 h 105"/>
                <a:gd name="T80" fmla="*/ 2147483646 w 96"/>
                <a:gd name="T81" fmla="*/ 2147483646 h 105"/>
                <a:gd name="T82" fmla="*/ 2147483646 w 96"/>
                <a:gd name="T83" fmla="*/ 2147483646 h 105"/>
                <a:gd name="T84" fmla="*/ 2147483646 w 96"/>
                <a:gd name="T85" fmla="*/ 2147483646 h 105"/>
                <a:gd name="T86" fmla="*/ 2147483646 w 96"/>
                <a:gd name="T87" fmla="*/ 2147483646 h 105"/>
                <a:gd name="T88" fmla="*/ 2147483646 w 96"/>
                <a:gd name="T89" fmla="*/ 0 h 105"/>
                <a:gd name="T90" fmla="*/ 2147483646 w 96"/>
                <a:gd name="T91" fmla="*/ 2147483646 h 105"/>
                <a:gd name="T92" fmla="*/ 2147483646 w 96"/>
                <a:gd name="T93" fmla="*/ 2147483646 h 105"/>
                <a:gd name="T94" fmla="*/ 2147483646 w 96"/>
                <a:gd name="T95" fmla="*/ 2147483646 h 105"/>
                <a:gd name="T96" fmla="*/ 2147483646 w 96"/>
                <a:gd name="T97" fmla="*/ 2147483646 h 105"/>
                <a:gd name="T98" fmla="*/ 2147483646 w 96"/>
                <a:gd name="T99" fmla="*/ 2147483646 h 105"/>
                <a:gd name="T100" fmla="*/ 2147483646 w 96"/>
                <a:gd name="T101" fmla="*/ 2147483646 h 105"/>
                <a:gd name="T102" fmla="*/ 2147483646 w 96"/>
                <a:gd name="T103" fmla="*/ 2147483646 h 105"/>
                <a:gd name="T104" fmla="*/ 2147483646 w 96"/>
                <a:gd name="T105" fmla="*/ 2147483646 h 105"/>
                <a:gd name="T106" fmla="*/ 2147483646 w 96"/>
                <a:gd name="T107" fmla="*/ 2147483646 h 105"/>
                <a:gd name="T108" fmla="*/ 2147483646 w 96"/>
                <a:gd name="T109" fmla="*/ 2147483646 h 105"/>
                <a:gd name="T110" fmla="*/ 2147483646 w 96"/>
                <a:gd name="T111" fmla="*/ 2147483646 h 105"/>
                <a:gd name="T112" fmla="*/ 2147483646 w 96"/>
                <a:gd name="T113" fmla="*/ 2147483646 h 10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96" h="105">
                  <a:moveTo>
                    <a:pt x="11" y="68"/>
                  </a:moveTo>
                  <a:lnTo>
                    <a:pt x="7" y="71"/>
                  </a:lnTo>
                  <a:lnTo>
                    <a:pt x="6" y="71"/>
                  </a:lnTo>
                  <a:lnTo>
                    <a:pt x="5" y="72"/>
                  </a:lnTo>
                  <a:lnTo>
                    <a:pt x="5" y="73"/>
                  </a:lnTo>
                  <a:lnTo>
                    <a:pt x="5" y="75"/>
                  </a:lnTo>
                  <a:lnTo>
                    <a:pt x="6" y="75"/>
                  </a:lnTo>
                  <a:lnTo>
                    <a:pt x="3" y="76"/>
                  </a:lnTo>
                  <a:lnTo>
                    <a:pt x="2" y="77"/>
                  </a:lnTo>
                  <a:lnTo>
                    <a:pt x="1" y="78"/>
                  </a:lnTo>
                  <a:lnTo>
                    <a:pt x="0" y="78"/>
                  </a:lnTo>
                  <a:lnTo>
                    <a:pt x="1" y="79"/>
                  </a:lnTo>
                  <a:lnTo>
                    <a:pt x="2" y="80"/>
                  </a:lnTo>
                  <a:lnTo>
                    <a:pt x="2" y="81"/>
                  </a:lnTo>
                  <a:lnTo>
                    <a:pt x="3" y="82"/>
                  </a:lnTo>
                  <a:lnTo>
                    <a:pt x="4" y="83"/>
                  </a:lnTo>
                  <a:lnTo>
                    <a:pt x="7" y="82"/>
                  </a:lnTo>
                  <a:lnTo>
                    <a:pt x="8" y="82"/>
                  </a:lnTo>
                  <a:lnTo>
                    <a:pt x="9" y="82"/>
                  </a:lnTo>
                  <a:lnTo>
                    <a:pt x="10" y="83"/>
                  </a:lnTo>
                  <a:lnTo>
                    <a:pt x="10" y="84"/>
                  </a:lnTo>
                  <a:lnTo>
                    <a:pt x="8" y="85"/>
                  </a:lnTo>
                  <a:lnTo>
                    <a:pt x="7" y="85"/>
                  </a:lnTo>
                  <a:lnTo>
                    <a:pt x="7" y="86"/>
                  </a:lnTo>
                  <a:lnTo>
                    <a:pt x="8" y="87"/>
                  </a:lnTo>
                  <a:lnTo>
                    <a:pt x="8" y="88"/>
                  </a:lnTo>
                  <a:lnTo>
                    <a:pt x="8" y="90"/>
                  </a:lnTo>
                  <a:lnTo>
                    <a:pt x="9" y="91"/>
                  </a:lnTo>
                  <a:lnTo>
                    <a:pt x="9" y="93"/>
                  </a:lnTo>
                  <a:lnTo>
                    <a:pt x="12" y="93"/>
                  </a:lnTo>
                  <a:lnTo>
                    <a:pt x="12" y="94"/>
                  </a:lnTo>
                  <a:lnTo>
                    <a:pt x="13" y="94"/>
                  </a:lnTo>
                  <a:lnTo>
                    <a:pt x="15" y="95"/>
                  </a:lnTo>
                  <a:lnTo>
                    <a:pt x="16" y="95"/>
                  </a:lnTo>
                  <a:lnTo>
                    <a:pt x="19" y="96"/>
                  </a:lnTo>
                  <a:lnTo>
                    <a:pt x="20" y="96"/>
                  </a:lnTo>
                  <a:lnTo>
                    <a:pt x="20" y="94"/>
                  </a:lnTo>
                  <a:lnTo>
                    <a:pt x="20" y="93"/>
                  </a:lnTo>
                  <a:lnTo>
                    <a:pt x="20" y="92"/>
                  </a:lnTo>
                  <a:lnTo>
                    <a:pt x="21" y="92"/>
                  </a:lnTo>
                  <a:lnTo>
                    <a:pt x="21" y="91"/>
                  </a:lnTo>
                  <a:lnTo>
                    <a:pt x="22" y="91"/>
                  </a:lnTo>
                  <a:lnTo>
                    <a:pt x="23" y="91"/>
                  </a:lnTo>
                  <a:lnTo>
                    <a:pt x="24" y="93"/>
                  </a:lnTo>
                  <a:lnTo>
                    <a:pt x="26" y="94"/>
                  </a:lnTo>
                  <a:lnTo>
                    <a:pt x="27" y="95"/>
                  </a:lnTo>
                  <a:lnTo>
                    <a:pt x="27" y="96"/>
                  </a:lnTo>
                  <a:lnTo>
                    <a:pt x="28" y="98"/>
                  </a:lnTo>
                  <a:lnTo>
                    <a:pt x="28" y="99"/>
                  </a:lnTo>
                  <a:lnTo>
                    <a:pt x="34" y="98"/>
                  </a:lnTo>
                  <a:lnTo>
                    <a:pt x="39" y="98"/>
                  </a:lnTo>
                  <a:lnTo>
                    <a:pt x="39" y="102"/>
                  </a:lnTo>
                  <a:lnTo>
                    <a:pt x="40" y="102"/>
                  </a:lnTo>
                  <a:lnTo>
                    <a:pt x="42" y="101"/>
                  </a:lnTo>
                  <a:lnTo>
                    <a:pt x="46" y="100"/>
                  </a:lnTo>
                  <a:lnTo>
                    <a:pt x="46" y="99"/>
                  </a:lnTo>
                  <a:lnTo>
                    <a:pt x="48" y="97"/>
                  </a:lnTo>
                  <a:lnTo>
                    <a:pt x="50" y="98"/>
                  </a:lnTo>
                  <a:lnTo>
                    <a:pt x="51" y="98"/>
                  </a:lnTo>
                  <a:lnTo>
                    <a:pt x="52" y="97"/>
                  </a:lnTo>
                  <a:lnTo>
                    <a:pt x="53" y="97"/>
                  </a:lnTo>
                  <a:lnTo>
                    <a:pt x="54" y="95"/>
                  </a:lnTo>
                  <a:lnTo>
                    <a:pt x="56" y="94"/>
                  </a:lnTo>
                  <a:lnTo>
                    <a:pt x="58" y="94"/>
                  </a:lnTo>
                  <a:lnTo>
                    <a:pt x="61" y="96"/>
                  </a:lnTo>
                  <a:lnTo>
                    <a:pt x="62" y="96"/>
                  </a:lnTo>
                  <a:lnTo>
                    <a:pt x="64" y="98"/>
                  </a:lnTo>
                  <a:lnTo>
                    <a:pt x="66" y="98"/>
                  </a:lnTo>
                  <a:lnTo>
                    <a:pt x="68" y="99"/>
                  </a:lnTo>
                  <a:lnTo>
                    <a:pt x="69" y="99"/>
                  </a:lnTo>
                  <a:lnTo>
                    <a:pt x="71" y="99"/>
                  </a:lnTo>
                  <a:lnTo>
                    <a:pt x="71" y="100"/>
                  </a:lnTo>
                  <a:lnTo>
                    <a:pt x="70" y="101"/>
                  </a:lnTo>
                  <a:lnTo>
                    <a:pt x="69" y="104"/>
                  </a:lnTo>
                  <a:lnTo>
                    <a:pt x="72" y="105"/>
                  </a:lnTo>
                  <a:lnTo>
                    <a:pt x="73" y="105"/>
                  </a:lnTo>
                  <a:lnTo>
                    <a:pt x="73" y="104"/>
                  </a:lnTo>
                  <a:lnTo>
                    <a:pt x="75" y="100"/>
                  </a:lnTo>
                  <a:lnTo>
                    <a:pt x="75" y="97"/>
                  </a:lnTo>
                  <a:lnTo>
                    <a:pt x="74" y="94"/>
                  </a:lnTo>
                  <a:lnTo>
                    <a:pt x="73" y="93"/>
                  </a:lnTo>
                  <a:lnTo>
                    <a:pt x="72" y="91"/>
                  </a:lnTo>
                  <a:lnTo>
                    <a:pt x="71" y="89"/>
                  </a:lnTo>
                  <a:lnTo>
                    <a:pt x="70" y="88"/>
                  </a:lnTo>
                  <a:lnTo>
                    <a:pt x="70" y="87"/>
                  </a:lnTo>
                  <a:lnTo>
                    <a:pt x="71" y="86"/>
                  </a:lnTo>
                  <a:lnTo>
                    <a:pt x="73" y="85"/>
                  </a:lnTo>
                  <a:lnTo>
                    <a:pt x="75" y="81"/>
                  </a:lnTo>
                  <a:lnTo>
                    <a:pt x="76" y="80"/>
                  </a:lnTo>
                  <a:lnTo>
                    <a:pt x="77" y="78"/>
                  </a:lnTo>
                  <a:lnTo>
                    <a:pt x="78" y="78"/>
                  </a:lnTo>
                  <a:lnTo>
                    <a:pt x="80" y="78"/>
                  </a:lnTo>
                  <a:lnTo>
                    <a:pt x="80" y="75"/>
                  </a:lnTo>
                  <a:lnTo>
                    <a:pt x="82" y="73"/>
                  </a:lnTo>
                  <a:lnTo>
                    <a:pt x="83" y="73"/>
                  </a:lnTo>
                  <a:lnTo>
                    <a:pt x="85" y="70"/>
                  </a:lnTo>
                  <a:lnTo>
                    <a:pt x="86" y="70"/>
                  </a:lnTo>
                  <a:lnTo>
                    <a:pt x="87" y="70"/>
                  </a:lnTo>
                  <a:lnTo>
                    <a:pt x="89" y="70"/>
                  </a:lnTo>
                  <a:lnTo>
                    <a:pt x="91" y="70"/>
                  </a:lnTo>
                  <a:lnTo>
                    <a:pt x="93" y="70"/>
                  </a:lnTo>
                  <a:lnTo>
                    <a:pt x="94" y="70"/>
                  </a:lnTo>
                  <a:lnTo>
                    <a:pt x="95" y="68"/>
                  </a:lnTo>
                  <a:lnTo>
                    <a:pt x="96" y="66"/>
                  </a:lnTo>
                  <a:lnTo>
                    <a:pt x="96" y="65"/>
                  </a:lnTo>
                  <a:lnTo>
                    <a:pt x="95" y="65"/>
                  </a:lnTo>
                  <a:lnTo>
                    <a:pt x="94" y="64"/>
                  </a:lnTo>
                  <a:lnTo>
                    <a:pt x="94" y="61"/>
                  </a:lnTo>
                  <a:lnTo>
                    <a:pt x="93" y="61"/>
                  </a:lnTo>
                  <a:lnTo>
                    <a:pt x="92" y="60"/>
                  </a:lnTo>
                  <a:lnTo>
                    <a:pt x="92" y="59"/>
                  </a:lnTo>
                  <a:lnTo>
                    <a:pt x="90" y="59"/>
                  </a:lnTo>
                  <a:lnTo>
                    <a:pt x="88" y="57"/>
                  </a:lnTo>
                  <a:lnTo>
                    <a:pt x="87" y="57"/>
                  </a:lnTo>
                  <a:lnTo>
                    <a:pt x="85" y="57"/>
                  </a:lnTo>
                  <a:lnTo>
                    <a:pt x="84" y="56"/>
                  </a:lnTo>
                  <a:lnTo>
                    <a:pt x="82" y="56"/>
                  </a:lnTo>
                  <a:lnTo>
                    <a:pt x="81" y="57"/>
                  </a:lnTo>
                  <a:lnTo>
                    <a:pt x="80" y="57"/>
                  </a:lnTo>
                  <a:lnTo>
                    <a:pt x="79" y="57"/>
                  </a:lnTo>
                  <a:lnTo>
                    <a:pt x="78" y="59"/>
                  </a:lnTo>
                  <a:lnTo>
                    <a:pt x="77" y="60"/>
                  </a:lnTo>
                  <a:lnTo>
                    <a:pt x="76" y="62"/>
                  </a:lnTo>
                  <a:lnTo>
                    <a:pt x="75" y="63"/>
                  </a:lnTo>
                  <a:lnTo>
                    <a:pt x="73" y="65"/>
                  </a:lnTo>
                  <a:lnTo>
                    <a:pt x="71" y="66"/>
                  </a:lnTo>
                  <a:lnTo>
                    <a:pt x="70" y="65"/>
                  </a:lnTo>
                  <a:lnTo>
                    <a:pt x="70" y="64"/>
                  </a:lnTo>
                  <a:lnTo>
                    <a:pt x="70" y="62"/>
                  </a:lnTo>
                  <a:lnTo>
                    <a:pt x="73" y="59"/>
                  </a:lnTo>
                  <a:lnTo>
                    <a:pt x="75" y="57"/>
                  </a:lnTo>
                  <a:lnTo>
                    <a:pt x="76" y="56"/>
                  </a:lnTo>
                  <a:lnTo>
                    <a:pt x="77" y="55"/>
                  </a:lnTo>
                  <a:lnTo>
                    <a:pt x="78" y="54"/>
                  </a:lnTo>
                  <a:lnTo>
                    <a:pt x="77" y="53"/>
                  </a:lnTo>
                  <a:lnTo>
                    <a:pt x="75" y="52"/>
                  </a:lnTo>
                  <a:lnTo>
                    <a:pt x="74" y="52"/>
                  </a:lnTo>
                  <a:lnTo>
                    <a:pt x="71" y="54"/>
                  </a:lnTo>
                  <a:lnTo>
                    <a:pt x="70" y="56"/>
                  </a:lnTo>
                  <a:lnTo>
                    <a:pt x="70" y="57"/>
                  </a:lnTo>
                  <a:lnTo>
                    <a:pt x="69" y="57"/>
                  </a:lnTo>
                  <a:lnTo>
                    <a:pt x="69" y="56"/>
                  </a:lnTo>
                  <a:lnTo>
                    <a:pt x="69" y="55"/>
                  </a:lnTo>
                  <a:lnTo>
                    <a:pt x="70" y="52"/>
                  </a:lnTo>
                  <a:lnTo>
                    <a:pt x="70" y="51"/>
                  </a:lnTo>
                  <a:lnTo>
                    <a:pt x="70" y="49"/>
                  </a:lnTo>
                  <a:lnTo>
                    <a:pt x="70" y="46"/>
                  </a:lnTo>
                  <a:lnTo>
                    <a:pt x="71" y="43"/>
                  </a:lnTo>
                  <a:lnTo>
                    <a:pt x="71" y="40"/>
                  </a:lnTo>
                  <a:lnTo>
                    <a:pt x="73" y="36"/>
                  </a:lnTo>
                  <a:lnTo>
                    <a:pt x="73" y="32"/>
                  </a:lnTo>
                  <a:lnTo>
                    <a:pt x="73" y="27"/>
                  </a:lnTo>
                  <a:lnTo>
                    <a:pt x="74" y="12"/>
                  </a:lnTo>
                  <a:lnTo>
                    <a:pt x="74" y="8"/>
                  </a:lnTo>
                  <a:lnTo>
                    <a:pt x="75" y="2"/>
                  </a:lnTo>
                  <a:lnTo>
                    <a:pt x="75" y="0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3" y="2"/>
                  </a:lnTo>
                  <a:lnTo>
                    <a:pt x="61" y="2"/>
                  </a:lnTo>
                  <a:lnTo>
                    <a:pt x="57" y="2"/>
                  </a:lnTo>
                  <a:lnTo>
                    <a:pt x="53" y="4"/>
                  </a:lnTo>
                  <a:lnTo>
                    <a:pt x="48" y="6"/>
                  </a:lnTo>
                  <a:lnTo>
                    <a:pt x="44" y="7"/>
                  </a:lnTo>
                  <a:lnTo>
                    <a:pt x="40" y="7"/>
                  </a:lnTo>
                  <a:lnTo>
                    <a:pt x="35" y="9"/>
                  </a:lnTo>
                  <a:lnTo>
                    <a:pt x="27" y="11"/>
                  </a:lnTo>
                  <a:lnTo>
                    <a:pt x="25" y="12"/>
                  </a:lnTo>
                  <a:lnTo>
                    <a:pt x="21" y="14"/>
                  </a:lnTo>
                  <a:lnTo>
                    <a:pt x="19" y="15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9" y="17"/>
                  </a:lnTo>
                  <a:lnTo>
                    <a:pt x="19" y="18"/>
                  </a:lnTo>
                  <a:lnTo>
                    <a:pt x="21" y="18"/>
                  </a:lnTo>
                  <a:lnTo>
                    <a:pt x="21" y="19"/>
                  </a:lnTo>
                  <a:lnTo>
                    <a:pt x="22" y="20"/>
                  </a:lnTo>
                  <a:lnTo>
                    <a:pt x="23" y="20"/>
                  </a:lnTo>
                  <a:lnTo>
                    <a:pt x="23" y="22"/>
                  </a:lnTo>
                  <a:lnTo>
                    <a:pt x="22" y="24"/>
                  </a:lnTo>
                  <a:lnTo>
                    <a:pt x="20" y="24"/>
                  </a:lnTo>
                  <a:lnTo>
                    <a:pt x="16" y="25"/>
                  </a:lnTo>
                  <a:lnTo>
                    <a:pt x="15" y="25"/>
                  </a:lnTo>
                  <a:lnTo>
                    <a:pt x="15" y="28"/>
                  </a:lnTo>
                  <a:lnTo>
                    <a:pt x="15" y="30"/>
                  </a:lnTo>
                  <a:lnTo>
                    <a:pt x="15" y="34"/>
                  </a:lnTo>
                  <a:lnTo>
                    <a:pt x="15" y="37"/>
                  </a:lnTo>
                  <a:lnTo>
                    <a:pt x="15" y="42"/>
                  </a:lnTo>
                  <a:lnTo>
                    <a:pt x="20" y="43"/>
                  </a:lnTo>
                  <a:lnTo>
                    <a:pt x="22" y="44"/>
                  </a:lnTo>
                  <a:lnTo>
                    <a:pt x="22" y="49"/>
                  </a:lnTo>
                  <a:lnTo>
                    <a:pt x="23" y="51"/>
                  </a:lnTo>
                  <a:lnTo>
                    <a:pt x="23" y="54"/>
                  </a:lnTo>
                  <a:lnTo>
                    <a:pt x="24" y="58"/>
                  </a:lnTo>
                  <a:lnTo>
                    <a:pt x="24" y="63"/>
                  </a:lnTo>
                  <a:lnTo>
                    <a:pt x="23" y="65"/>
                  </a:lnTo>
                  <a:lnTo>
                    <a:pt x="22" y="66"/>
                  </a:lnTo>
                  <a:lnTo>
                    <a:pt x="16" y="67"/>
                  </a:lnTo>
                  <a:lnTo>
                    <a:pt x="13" y="67"/>
                  </a:lnTo>
                  <a:lnTo>
                    <a:pt x="11" y="6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56" name="Freeform 1064"/>
            <p:cNvSpPr>
              <a:spLocks/>
            </p:cNvSpPr>
            <p:nvPr/>
          </p:nvSpPr>
          <p:spPr bwMode="auto">
            <a:xfrm>
              <a:off x="7772203" y="3003109"/>
              <a:ext cx="352209" cy="462274"/>
            </a:xfrm>
            <a:custGeom>
              <a:avLst/>
              <a:gdLst>
                <a:gd name="T0" fmla="*/ 2147483646 w 80"/>
                <a:gd name="T1" fmla="*/ 2147483646 h 105"/>
                <a:gd name="T2" fmla="*/ 2147483646 w 80"/>
                <a:gd name="T3" fmla="*/ 2147483646 h 105"/>
                <a:gd name="T4" fmla="*/ 2147483646 w 80"/>
                <a:gd name="T5" fmla="*/ 2147483646 h 105"/>
                <a:gd name="T6" fmla="*/ 2147483646 w 80"/>
                <a:gd name="T7" fmla="*/ 2147483646 h 105"/>
                <a:gd name="T8" fmla="*/ 2147483646 w 80"/>
                <a:gd name="T9" fmla="*/ 2147483646 h 105"/>
                <a:gd name="T10" fmla="*/ 2147483646 w 80"/>
                <a:gd name="T11" fmla="*/ 2147483646 h 105"/>
                <a:gd name="T12" fmla="*/ 2147483646 w 80"/>
                <a:gd name="T13" fmla="*/ 2147483646 h 105"/>
                <a:gd name="T14" fmla="*/ 2147483646 w 80"/>
                <a:gd name="T15" fmla="*/ 2147483646 h 105"/>
                <a:gd name="T16" fmla="*/ 2147483646 w 80"/>
                <a:gd name="T17" fmla="*/ 2147483646 h 105"/>
                <a:gd name="T18" fmla="*/ 2147483646 w 80"/>
                <a:gd name="T19" fmla="*/ 2147483646 h 105"/>
                <a:gd name="T20" fmla="*/ 2147483646 w 80"/>
                <a:gd name="T21" fmla="*/ 2147483646 h 105"/>
                <a:gd name="T22" fmla="*/ 2147483646 w 80"/>
                <a:gd name="T23" fmla="*/ 2147483646 h 105"/>
                <a:gd name="T24" fmla="*/ 2147483646 w 80"/>
                <a:gd name="T25" fmla="*/ 2147483646 h 105"/>
                <a:gd name="T26" fmla="*/ 2147483646 w 80"/>
                <a:gd name="T27" fmla="*/ 2147483646 h 105"/>
                <a:gd name="T28" fmla="*/ 2147483646 w 80"/>
                <a:gd name="T29" fmla="*/ 2147483646 h 105"/>
                <a:gd name="T30" fmla="*/ 2147483646 w 80"/>
                <a:gd name="T31" fmla="*/ 2147483646 h 105"/>
                <a:gd name="T32" fmla="*/ 2147483646 w 80"/>
                <a:gd name="T33" fmla="*/ 2147483646 h 105"/>
                <a:gd name="T34" fmla="*/ 2147483646 w 80"/>
                <a:gd name="T35" fmla="*/ 2147483646 h 105"/>
                <a:gd name="T36" fmla="*/ 2147483646 w 80"/>
                <a:gd name="T37" fmla="*/ 2147483646 h 105"/>
                <a:gd name="T38" fmla="*/ 2147483646 w 80"/>
                <a:gd name="T39" fmla="*/ 2147483646 h 105"/>
                <a:gd name="T40" fmla="*/ 2147483646 w 80"/>
                <a:gd name="T41" fmla="*/ 2147483646 h 105"/>
                <a:gd name="T42" fmla="*/ 2147483646 w 80"/>
                <a:gd name="T43" fmla="*/ 2147483646 h 105"/>
                <a:gd name="T44" fmla="*/ 2147483646 w 80"/>
                <a:gd name="T45" fmla="*/ 2147483646 h 105"/>
                <a:gd name="T46" fmla="*/ 2147483646 w 80"/>
                <a:gd name="T47" fmla="*/ 2147483646 h 105"/>
                <a:gd name="T48" fmla="*/ 2147483646 w 80"/>
                <a:gd name="T49" fmla="*/ 2147483646 h 105"/>
                <a:gd name="T50" fmla="*/ 2147483646 w 80"/>
                <a:gd name="T51" fmla="*/ 2147483646 h 105"/>
                <a:gd name="T52" fmla="*/ 2147483646 w 80"/>
                <a:gd name="T53" fmla="*/ 2147483646 h 105"/>
                <a:gd name="T54" fmla="*/ 2147483646 w 80"/>
                <a:gd name="T55" fmla="*/ 2147483646 h 105"/>
                <a:gd name="T56" fmla="*/ 2147483646 w 80"/>
                <a:gd name="T57" fmla="*/ 2147483646 h 105"/>
                <a:gd name="T58" fmla="*/ 2147483646 w 80"/>
                <a:gd name="T59" fmla="*/ 2147483646 h 105"/>
                <a:gd name="T60" fmla="*/ 2147483646 w 80"/>
                <a:gd name="T61" fmla="*/ 2147483646 h 105"/>
                <a:gd name="T62" fmla="*/ 2147483646 w 80"/>
                <a:gd name="T63" fmla="*/ 2147483646 h 105"/>
                <a:gd name="T64" fmla="*/ 2147483646 w 80"/>
                <a:gd name="T65" fmla="*/ 2147483646 h 105"/>
                <a:gd name="T66" fmla="*/ 2147483646 w 80"/>
                <a:gd name="T67" fmla="*/ 2147483646 h 105"/>
                <a:gd name="T68" fmla="*/ 2147483646 w 80"/>
                <a:gd name="T69" fmla="*/ 2147483646 h 105"/>
                <a:gd name="T70" fmla="*/ 2147483646 w 80"/>
                <a:gd name="T71" fmla="*/ 2147483646 h 105"/>
                <a:gd name="T72" fmla="*/ 2147483646 w 80"/>
                <a:gd name="T73" fmla="*/ 2147483646 h 105"/>
                <a:gd name="T74" fmla="*/ 2147483646 w 80"/>
                <a:gd name="T75" fmla="*/ 2147483646 h 105"/>
                <a:gd name="T76" fmla="*/ 2147483646 w 80"/>
                <a:gd name="T77" fmla="*/ 2147483646 h 105"/>
                <a:gd name="T78" fmla="*/ 2147483646 w 80"/>
                <a:gd name="T79" fmla="*/ 2147483646 h 105"/>
                <a:gd name="T80" fmla="*/ 2147483646 w 80"/>
                <a:gd name="T81" fmla="*/ 2147483646 h 105"/>
                <a:gd name="T82" fmla="*/ 2147483646 w 80"/>
                <a:gd name="T83" fmla="*/ 2147483646 h 105"/>
                <a:gd name="T84" fmla="*/ 2147483646 w 80"/>
                <a:gd name="T85" fmla="*/ 2147483646 h 105"/>
                <a:gd name="T86" fmla="*/ 2147483646 w 80"/>
                <a:gd name="T87" fmla="*/ 2147483646 h 105"/>
                <a:gd name="T88" fmla="*/ 2147483646 w 80"/>
                <a:gd name="T89" fmla="*/ 2147483646 h 105"/>
                <a:gd name="T90" fmla="*/ 2147483646 w 80"/>
                <a:gd name="T91" fmla="*/ 2147483646 h 105"/>
                <a:gd name="T92" fmla="*/ 2147483646 w 80"/>
                <a:gd name="T93" fmla="*/ 2147483646 h 105"/>
                <a:gd name="T94" fmla="*/ 2147483646 w 80"/>
                <a:gd name="T95" fmla="*/ 2147483646 h 105"/>
                <a:gd name="T96" fmla="*/ 2147483646 w 80"/>
                <a:gd name="T97" fmla="*/ 2147483646 h 105"/>
                <a:gd name="T98" fmla="*/ 2147483646 w 80"/>
                <a:gd name="T99" fmla="*/ 2147483646 h 105"/>
                <a:gd name="T100" fmla="*/ 2147483646 w 80"/>
                <a:gd name="T101" fmla="*/ 2147483646 h 105"/>
                <a:gd name="T102" fmla="*/ 2147483646 w 80"/>
                <a:gd name="T103" fmla="*/ 2147483646 h 105"/>
                <a:gd name="T104" fmla="*/ 2147483646 w 80"/>
                <a:gd name="T105" fmla="*/ 0 h 105"/>
                <a:gd name="T106" fmla="*/ 2147483646 w 80"/>
                <a:gd name="T107" fmla="*/ 2147483646 h 105"/>
                <a:gd name="T108" fmla="*/ 2147483646 w 80"/>
                <a:gd name="T109" fmla="*/ 2147483646 h 105"/>
                <a:gd name="T110" fmla="*/ 2147483646 w 80"/>
                <a:gd name="T111" fmla="*/ 2147483646 h 105"/>
                <a:gd name="T112" fmla="*/ 0 w 80"/>
                <a:gd name="T113" fmla="*/ 2147483646 h 105"/>
                <a:gd name="T114" fmla="*/ 2147483646 w 80"/>
                <a:gd name="T115" fmla="*/ 2147483646 h 105"/>
                <a:gd name="T116" fmla="*/ 2147483646 w 80"/>
                <a:gd name="T117" fmla="*/ 2147483646 h 105"/>
                <a:gd name="T118" fmla="*/ 2147483646 w 80"/>
                <a:gd name="T119" fmla="*/ 2147483646 h 105"/>
                <a:gd name="T120" fmla="*/ 2147483646 w 80"/>
                <a:gd name="T121" fmla="*/ 2147483646 h 105"/>
                <a:gd name="T122" fmla="*/ 2147483646 w 80"/>
                <a:gd name="T123" fmla="*/ 2147483646 h 105"/>
                <a:gd name="T124" fmla="*/ 2147483646 w 80"/>
                <a:gd name="T125" fmla="*/ 2147483646 h 10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80" h="105">
                  <a:moveTo>
                    <a:pt x="11" y="58"/>
                  </a:moveTo>
                  <a:lnTo>
                    <a:pt x="12" y="58"/>
                  </a:lnTo>
                  <a:lnTo>
                    <a:pt x="13" y="57"/>
                  </a:lnTo>
                  <a:lnTo>
                    <a:pt x="15" y="57"/>
                  </a:lnTo>
                  <a:lnTo>
                    <a:pt x="16" y="58"/>
                  </a:lnTo>
                  <a:lnTo>
                    <a:pt x="18" y="58"/>
                  </a:lnTo>
                  <a:lnTo>
                    <a:pt x="19" y="58"/>
                  </a:lnTo>
                  <a:lnTo>
                    <a:pt x="21" y="60"/>
                  </a:lnTo>
                  <a:lnTo>
                    <a:pt x="23" y="60"/>
                  </a:lnTo>
                  <a:lnTo>
                    <a:pt x="23" y="61"/>
                  </a:lnTo>
                  <a:lnTo>
                    <a:pt x="24" y="62"/>
                  </a:lnTo>
                  <a:lnTo>
                    <a:pt x="25" y="62"/>
                  </a:lnTo>
                  <a:lnTo>
                    <a:pt x="25" y="65"/>
                  </a:lnTo>
                  <a:lnTo>
                    <a:pt x="26" y="66"/>
                  </a:lnTo>
                  <a:lnTo>
                    <a:pt x="27" y="66"/>
                  </a:lnTo>
                  <a:lnTo>
                    <a:pt x="27" y="67"/>
                  </a:lnTo>
                  <a:lnTo>
                    <a:pt x="26" y="69"/>
                  </a:lnTo>
                  <a:lnTo>
                    <a:pt x="25" y="71"/>
                  </a:lnTo>
                  <a:lnTo>
                    <a:pt x="24" y="71"/>
                  </a:lnTo>
                  <a:lnTo>
                    <a:pt x="22" y="71"/>
                  </a:lnTo>
                  <a:lnTo>
                    <a:pt x="20" y="71"/>
                  </a:lnTo>
                  <a:lnTo>
                    <a:pt x="18" y="71"/>
                  </a:lnTo>
                  <a:lnTo>
                    <a:pt x="17" y="71"/>
                  </a:lnTo>
                  <a:lnTo>
                    <a:pt x="16" y="71"/>
                  </a:lnTo>
                  <a:lnTo>
                    <a:pt x="14" y="74"/>
                  </a:lnTo>
                  <a:lnTo>
                    <a:pt x="13" y="74"/>
                  </a:lnTo>
                  <a:lnTo>
                    <a:pt x="11" y="76"/>
                  </a:lnTo>
                  <a:lnTo>
                    <a:pt x="11" y="79"/>
                  </a:lnTo>
                  <a:lnTo>
                    <a:pt x="14" y="79"/>
                  </a:lnTo>
                  <a:lnTo>
                    <a:pt x="15" y="79"/>
                  </a:lnTo>
                  <a:lnTo>
                    <a:pt x="17" y="80"/>
                  </a:lnTo>
                  <a:lnTo>
                    <a:pt x="18" y="79"/>
                  </a:lnTo>
                  <a:lnTo>
                    <a:pt x="20" y="80"/>
                  </a:lnTo>
                  <a:lnTo>
                    <a:pt x="21" y="80"/>
                  </a:lnTo>
                  <a:lnTo>
                    <a:pt x="21" y="81"/>
                  </a:lnTo>
                  <a:lnTo>
                    <a:pt x="22" y="84"/>
                  </a:lnTo>
                  <a:lnTo>
                    <a:pt x="23" y="85"/>
                  </a:lnTo>
                  <a:lnTo>
                    <a:pt x="25" y="85"/>
                  </a:lnTo>
                  <a:lnTo>
                    <a:pt x="26" y="85"/>
                  </a:lnTo>
                  <a:lnTo>
                    <a:pt x="28" y="86"/>
                  </a:lnTo>
                  <a:lnTo>
                    <a:pt x="29" y="87"/>
                  </a:lnTo>
                  <a:lnTo>
                    <a:pt x="31" y="88"/>
                  </a:lnTo>
                  <a:lnTo>
                    <a:pt x="33" y="88"/>
                  </a:lnTo>
                  <a:lnTo>
                    <a:pt x="36" y="89"/>
                  </a:lnTo>
                  <a:lnTo>
                    <a:pt x="39" y="89"/>
                  </a:lnTo>
                  <a:lnTo>
                    <a:pt x="42" y="90"/>
                  </a:lnTo>
                  <a:lnTo>
                    <a:pt x="44" y="91"/>
                  </a:lnTo>
                  <a:lnTo>
                    <a:pt x="45" y="92"/>
                  </a:lnTo>
                  <a:lnTo>
                    <a:pt x="50" y="94"/>
                  </a:lnTo>
                  <a:lnTo>
                    <a:pt x="50" y="95"/>
                  </a:lnTo>
                  <a:lnTo>
                    <a:pt x="51" y="95"/>
                  </a:lnTo>
                  <a:lnTo>
                    <a:pt x="51" y="96"/>
                  </a:lnTo>
                  <a:lnTo>
                    <a:pt x="50" y="99"/>
                  </a:lnTo>
                  <a:lnTo>
                    <a:pt x="49" y="102"/>
                  </a:lnTo>
                  <a:lnTo>
                    <a:pt x="49" y="103"/>
                  </a:lnTo>
                  <a:lnTo>
                    <a:pt x="48" y="103"/>
                  </a:lnTo>
                  <a:lnTo>
                    <a:pt x="48" y="104"/>
                  </a:lnTo>
                  <a:lnTo>
                    <a:pt x="51" y="104"/>
                  </a:lnTo>
                  <a:lnTo>
                    <a:pt x="53" y="105"/>
                  </a:lnTo>
                  <a:lnTo>
                    <a:pt x="55" y="102"/>
                  </a:lnTo>
                  <a:lnTo>
                    <a:pt x="56" y="102"/>
                  </a:lnTo>
                  <a:lnTo>
                    <a:pt x="57" y="103"/>
                  </a:lnTo>
                  <a:lnTo>
                    <a:pt x="57" y="104"/>
                  </a:lnTo>
                  <a:lnTo>
                    <a:pt x="58" y="104"/>
                  </a:lnTo>
                  <a:lnTo>
                    <a:pt x="60" y="104"/>
                  </a:lnTo>
                  <a:lnTo>
                    <a:pt x="61" y="103"/>
                  </a:lnTo>
                  <a:lnTo>
                    <a:pt x="62" y="102"/>
                  </a:lnTo>
                  <a:lnTo>
                    <a:pt x="63" y="101"/>
                  </a:lnTo>
                  <a:lnTo>
                    <a:pt x="65" y="100"/>
                  </a:lnTo>
                  <a:lnTo>
                    <a:pt x="72" y="93"/>
                  </a:lnTo>
                  <a:lnTo>
                    <a:pt x="71" y="93"/>
                  </a:lnTo>
                  <a:lnTo>
                    <a:pt x="70" y="92"/>
                  </a:lnTo>
                  <a:lnTo>
                    <a:pt x="69" y="91"/>
                  </a:lnTo>
                  <a:lnTo>
                    <a:pt x="69" y="90"/>
                  </a:lnTo>
                  <a:lnTo>
                    <a:pt x="76" y="84"/>
                  </a:lnTo>
                  <a:lnTo>
                    <a:pt x="76" y="83"/>
                  </a:lnTo>
                  <a:lnTo>
                    <a:pt x="79" y="81"/>
                  </a:lnTo>
                  <a:lnTo>
                    <a:pt x="80" y="79"/>
                  </a:lnTo>
                  <a:lnTo>
                    <a:pt x="80" y="77"/>
                  </a:lnTo>
                  <a:lnTo>
                    <a:pt x="80" y="76"/>
                  </a:lnTo>
                  <a:lnTo>
                    <a:pt x="76" y="76"/>
                  </a:lnTo>
                  <a:lnTo>
                    <a:pt x="75" y="76"/>
                  </a:lnTo>
                  <a:lnTo>
                    <a:pt x="75" y="75"/>
                  </a:lnTo>
                  <a:lnTo>
                    <a:pt x="76" y="74"/>
                  </a:lnTo>
                  <a:lnTo>
                    <a:pt x="75" y="74"/>
                  </a:lnTo>
                  <a:lnTo>
                    <a:pt x="74" y="74"/>
                  </a:lnTo>
                  <a:lnTo>
                    <a:pt x="74" y="76"/>
                  </a:lnTo>
                  <a:lnTo>
                    <a:pt x="72" y="76"/>
                  </a:lnTo>
                  <a:lnTo>
                    <a:pt x="70" y="76"/>
                  </a:lnTo>
                  <a:lnTo>
                    <a:pt x="69" y="75"/>
                  </a:lnTo>
                  <a:lnTo>
                    <a:pt x="69" y="74"/>
                  </a:lnTo>
                  <a:lnTo>
                    <a:pt x="69" y="73"/>
                  </a:lnTo>
                  <a:lnTo>
                    <a:pt x="70" y="72"/>
                  </a:lnTo>
                  <a:lnTo>
                    <a:pt x="70" y="71"/>
                  </a:lnTo>
                  <a:lnTo>
                    <a:pt x="69" y="71"/>
                  </a:lnTo>
                  <a:lnTo>
                    <a:pt x="68" y="70"/>
                  </a:lnTo>
                  <a:lnTo>
                    <a:pt x="67" y="69"/>
                  </a:lnTo>
                  <a:lnTo>
                    <a:pt x="67" y="68"/>
                  </a:lnTo>
                  <a:lnTo>
                    <a:pt x="67" y="65"/>
                  </a:lnTo>
                  <a:lnTo>
                    <a:pt x="66" y="64"/>
                  </a:lnTo>
                  <a:lnTo>
                    <a:pt x="66" y="63"/>
                  </a:lnTo>
                  <a:lnTo>
                    <a:pt x="66" y="61"/>
                  </a:lnTo>
                  <a:lnTo>
                    <a:pt x="68" y="60"/>
                  </a:lnTo>
                  <a:lnTo>
                    <a:pt x="68" y="59"/>
                  </a:lnTo>
                  <a:lnTo>
                    <a:pt x="70" y="58"/>
                  </a:lnTo>
                  <a:lnTo>
                    <a:pt x="72" y="57"/>
                  </a:lnTo>
                  <a:lnTo>
                    <a:pt x="72" y="56"/>
                  </a:lnTo>
                  <a:lnTo>
                    <a:pt x="72" y="55"/>
                  </a:lnTo>
                  <a:lnTo>
                    <a:pt x="70" y="55"/>
                  </a:lnTo>
                  <a:lnTo>
                    <a:pt x="69" y="55"/>
                  </a:lnTo>
                  <a:lnTo>
                    <a:pt x="70" y="53"/>
                  </a:lnTo>
                  <a:lnTo>
                    <a:pt x="70" y="51"/>
                  </a:lnTo>
                  <a:lnTo>
                    <a:pt x="68" y="51"/>
                  </a:lnTo>
                  <a:lnTo>
                    <a:pt x="67" y="52"/>
                  </a:lnTo>
                  <a:lnTo>
                    <a:pt x="65" y="53"/>
                  </a:lnTo>
                  <a:lnTo>
                    <a:pt x="64" y="53"/>
                  </a:lnTo>
                  <a:lnTo>
                    <a:pt x="63" y="53"/>
                  </a:lnTo>
                  <a:lnTo>
                    <a:pt x="63" y="52"/>
                  </a:lnTo>
                  <a:lnTo>
                    <a:pt x="62" y="52"/>
                  </a:lnTo>
                  <a:lnTo>
                    <a:pt x="60" y="52"/>
                  </a:lnTo>
                  <a:lnTo>
                    <a:pt x="59" y="52"/>
                  </a:lnTo>
                  <a:lnTo>
                    <a:pt x="58" y="53"/>
                  </a:lnTo>
                  <a:lnTo>
                    <a:pt x="56" y="52"/>
                  </a:lnTo>
                  <a:lnTo>
                    <a:pt x="56" y="51"/>
                  </a:lnTo>
                  <a:lnTo>
                    <a:pt x="55" y="49"/>
                  </a:lnTo>
                  <a:lnTo>
                    <a:pt x="55" y="46"/>
                  </a:lnTo>
                  <a:lnTo>
                    <a:pt x="55" y="44"/>
                  </a:lnTo>
                  <a:lnTo>
                    <a:pt x="54" y="43"/>
                  </a:lnTo>
                  <a:lnTo>
                    <a:pt x="53" y="43"/>
                  </a:lnTo>
                  <a:lnTo>
                    <a:pt x="51" y="43"/>
                  </a:lnTo>
                  <a:lnTo>
                    <a:pt x="50" y="43"/>
                  </a:lnTo>
                  <a:lnTo>
                    <a:pt x="51" y="42"/>
                  </a:lnTo>
                  <a:lnTo>
                    <a:pt x="51" y="41"/>
                  </a:lnTo>
                  <a:lnTo>
                    <a:pt x="51" y="40"/>
                  </a:lnTo>
                  <a:lnTo>
                    <a:pt x="50" y="40"/>
                  </a:lnTo>
                  <a:lnTo>
                    <a:pt x="49" y="40"/>
                  </a:lnTo>
                  <a:lnTo>
                    <a:pt x="48" y="40"/>
                  </a:lnTo>
                  <a:lnTo>
                    <a:pt x="48" y="39"/>
                  </a:lnTo>
                  <a:lnTo>
                    <a:pt x="48" y="38"/>
                  </a:lnTo>
                  <a:lnTo>
                    <a:pt x="47" y="37"/>
                  </a:lnTo>
                  <a:lnTo>
                    <a:pt x="48" y="37"/>
                  </a:lnTo>
                  <a:lnTo>
                    <a:pt x="50" y="37"/>
                  </a:lnTo>
                  <a:lnTo>
                    <a:pt x="52" y="37"/>
                  </a:lnTo>
                  <a:lnTo>
                    <a:pt x="53" y="37"/>
                  </a:lnTo>
                  <a:lnTo>
                    <a:pt x="53" y="34"/>
                  </a:lnTo>
                  <a:lnTo>
                    <a:pt x="53" y="32"/>
                  </a:lnTo>
                  <a:lnTo>
                    <a:pt x="53" y="29"/>
                  </a:lnTo>
                  <a:lnTo>
                    <a:pt x="54" y="27"/>
                  </a:lnTo>
                  <a:lnTo>
                    <a:pt x="55" y="27"/>
                  </a:lnTo>
                  <a:lnTo>
                    <a:pt x="56" y="27"/>
                  </a:lnTo>
                  <a:lnTo>
                    <a:pt x="57" y="27"/>
                  </a:lnTo>
                  <a:lnTo>
                    <a:pt x="57" y="26"/>
                  </a:lnTo>
                  <a:lnTo>
                    <a:pt x="56" y="22"/>
                  </a:lnTo>
                  <a:lnTo>
                    <a:pt x="56" y="21"/>
                  </a:lnTo>
                  <a:lnTo>
                    <a:pt x="56" y="20"/>
                  </a:lnTo>
                  <a:lnTo>
                    <a:pt x="55" y="18"/>
                  </a:lnTo>
                  <a:lnTo>
                    <a:pt x="54" y="16"/>
                  </a:lnTo>
                  <a:lnTo>
                    <a:pt x="55" y="13"/>
                  </a:lnTo>
                  <a:lnTo>
                    <a:pt x="56" y="12"/>
                  </a:lnTo>
                  <a:lnTo>
                    <a:pt x="58" y="10"/>
                  </a:lnTo>
                  <a:lnTo>
                    <a:pt x="58" y="9"/>
                  </a:lnTo>
                  <a:lnTo>
                    <a:pt x="57" y="7"/>
                  </a:lnTo>
                  <a:lnTo>
                    <a:pt x="56" y="7"/>
                  </a:lnTo>
                  <a:lnTo>
                    <a:pt x="52" y="7"/>
                  </a:lnTo>
                  <a:lnTo>
                    <a:pt x="50" y="5"/>
                  </a:lnTo>
                  <a:lnTo>
                    <a:pt x="48" y="6"/>
                  </a:lnTo>
                  <a:lnTo>
                    <a:pt x="44" y="7"/>
                  </a:lnTo>
                  <a:lnTo>
                    <a:pt x="40" y="8"/>
                  </a:lnTo>
                  <a:lnTo>
                    <a:pt x="38" y="10"/>
                  </a:lnTo>
                  <a:lnTo>
                    <a:pt x="37" y="11"/>
                  </a:lnTo>
                  <a:lnTo>
                    <a:pt x="36" y="11"/>
                  </a:lnTo>
                  <a:lnTo>
                    <a:pt x="35" y="10"/>
                  </a:lnTo>
                  <a:lnTo>
                    <a:pt x="36" y="9"/>
                  </a:lnTo>
                  <a:lnTo>
                    <a:pt x="37" y="8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4"/>
                  </a:lnTo>
                  <a:lnTo>
                    <a:pt x="36" y="3"/>
                  </a:lnTo>
                  <a:lnTo>
                    <a:pt x="34" y="3"/>
                  </a:lnTo>
                  <a:lnTo>
                    <a:pt x="32" y="2"/>
                  </a:lnTo>
                  <a:lnTo>
                    <a:pt x="31" y="3"/>
                  </a:lnTo>
                  <a:lnTo>
                    <a:pt x="30" y="3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9" y="0"/>
                  </a:lnTo>
                  <a:lnTo>
                    <a:pt x="6" y="1"/>
                  </a:lnTo>
                  <a:lnTo>
                    <a:pt x="6" y="3"/>
                  </a:lnTo>
                  <a:lnTo>
                    <a:pt x="5" y="9"/>
                  </a:lnTo>
                  <a:lnTo>
                    <a:pt x="5" y="13"/>
                  </a:lnTo>
                  <a:lnTo>
                    <a:pt x="4" y="28"/>
                  </a:lnTo>
                  <a:lnTo>
                    <a:pt x="4" y="33"/>
                  </a:lnTo>
                  <a:lnTo>
                    <a:pt x="4" y="37"/>
                  </a:lnTo>
                  <a:lnTo>
                    <a:pt x="2" y="41"/>
                  </a:lnTo>
                  <a:lnTo>
                    <a:pt x="2" y="44"/>
                  </a:lnTo>
                  <a:lnTo>
                    <a:pt x="1" y="47"/>
                  </a:lnTo>
                  <a:lnTo>
                    <a:pt x="1" y="50"/>
                  </a:lnTo>
                  <a:lnTo>
                    <a:pt x="1" y="52"/>
                  </a:lnTo>
                  <a:lnTo>
                    <a:pt x="1" y="53"/>
                  </a:lnTo>
                  <a:lnTo>
                    <a:pt x="0" y="56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1" y="57"/>
                  </a:lnTo>
                  <a:lnTo>
                    <a:pt x="2" y="55"/>
                  </a:lnTo>
                  <a:lnTo>
                    <a:pt x="5" y="53"/>
                  </a:lnTo>
                  <a:lnTo>
                    <a:pt x="6" y="53"/>
                  </a:lnTo>
                  <a:lnTo>
                    <a:pt x="8" y="54"/>
                  </a:lnTo>
                  <a:lnTo>
                    <a:pt x="9" y="55"/>
                  </a:lnTo>
                  <a:lnTo>
                    <a:pt x="8" y="56"/>
                  </a:lnTo>
                  <a:lnTo>
                    <a:pt x="7" y="57"/>
                  </a:lnTo>
                  <a:lnTo>
                    <a:pt x="6" y="58"/>
                  </a:lnTo>
                  <a:lnTo>
                    <a:pt x="4" y="60"/>
                  </a:lnTo>
                  <a:lnTo>
                    <a:pt x="1" y="63"/>
                  </a:lnTo>
                  <a:lnTo>
                    <a:pt x="1" y="65"/>
                  </a:lnTo>
                  <a:lnTo>
                    <a:pt x="1" y="66"/>
                  </a:lnTo>
                  <a:lnTo>
                    <a:pt x="2" y="67"/>
                  </a:lnTo>
                  <a:lnTo>
                    <a:pt x="4" y="66"/>
                  </a:lnTo>
                  <a:lnTo>
                    <a:pt x="6" y="64"/>
                  </a:lnTo>
                  <a:lnTo>
                    <a:pt x="7" y="63"/>
                  </a:lnTo>
                  <a:lnTo>
                    <a:pt x="8" y="61"/>
                  </a:lnTo>
                  <a:lnTo>
                    <a:pt x="9" y="60"/>
                  </a:lnTo>
                  <a:lnTo>
                    <a:pt x="10" y="58"/>
                  </a:lnTo>
                  <a:lnTo>
                    <a:pt x="11" y="5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57" name="Freeform 1065"/>
            <p:cNvSpPr>
              <a:spLocks/>
            </p:cNvSpPr>
            <p:nvPr/>
          </p:nvSpPr>
          <p:spPr bwMode="auto">
            <a:xfrm>
              <a:off x="7763398" y="3350916"/>
              <a:ext cx="233338" cy="233338"/>
            </a:xfrm>
            <a:custGeom>
              <a:avLst/>
              <a:gdLst>
                <a:gd name="T0" fmla="*/ 2147483646 w 53"/>
                <a:gd name="T1" fmla="*/ 2147483646 h 53"/>
                <a:gd name="T2" fmla="*/ 2147483646 w 53"/>
                <a:gd name="T3" fmla="*/ 2147483646 h 53"/>
                <a:gd name="T4" fmla="*/ 2147483646 w 53"/>
                <a:gd name="T5" fmla="*/ 2147483646 h 53"/>
                <a:gd name="T6" fmla="*/ 2147483646 w 53"/>
                <a:gd name="T7" fmla="*/ 2147483646 h 53"/>
                <a:gd name="T8" fmla="*/ 2147483646 w 53"/>
                <a:gd name="T9" fmla="*/ 2147483646 h 53"/>
                <a:gd name="T10" fmla="*/ 2147483646 w 53"/>
                <a:gd name="T11" fmla="*/ 2147483646 h 53"/>
                <a:gd name="T12" fmla="*/ 2147483646 w 53"/>
                <a:gd name="T13" fmla="*/ 2147483646 h 53"/>
                <a:gd name="T14" fmla="*/ 2147483646 w 53"/>
                <a:gd name="T15" fmla="*/ 2147483646 h 53"/>
                <a:gd name="T16" fmla="*/ 2147483646 w 53"/>
                <a:gd name="T17" fmla="*/ 2147483646 h 53"/>
                <a:gd name="T18" fmla="*/ 2147483646 w 53"/>
                <a:gd name="T19" fmla="*/ 2147483646 h 53"/>
                <a:gd name="T20" fmla="*/ 2147483646 w 53"/>
                <a:gd name="T21" fmla="*/ 2147483646 h 53"/>
                <a:gd name="T22" fmla="*/ 2147483646 w 53"/>
                <a:gd name="T23" fmla="*/ 2147483646 h 53"/>
                <a:gd name="T24" fmla="*/ 2147483646 w 53"/>
                <a:gd name="T25" fmla="*/ 2147483646 h 53"/>
                <a:gd name="T26" fmla="*/ 2147483646 w 53"/>
                <a:gd name="T27" fmla="*/ 2147483646 h 53"/>
                <a:gd name="T28" fmla="*/ 2147483646 w 53"/>
                <a:gd name="T29" fmla="*/ 2147483646 h 53"/>
                <a:gd name="T30" fmla="*/ 2147483646 w 53"/>
                <a:gd name="T31" fmla="*/ 2147483646 h 53"/>
                <a:gd name="T32" fmla="*/ 2147483646 w 53"/>
                <a:gd name="T33" fmla="*/ 2147483646 h 53"/>
                <a:gd name="T34" fmla="*/ 2147483646 w 53"/>
                <a:gd name="T35" fmla="*/ 2147483646 h 53"/>
                <a:gd name="T36" fmla="*/ 2147483646 w 53"/>
                <a:gd name="T37" fmla="*/ 2147483646 h 53"/>
                <a:gd name="T38" fmla="*/ 2147483646 w 53"/>
                <a:gd name="T39" fmla="*/ 2147483646 h 53"/>
                <a:gd name="T40" fmla="*/ 2147483646 w 53"/>
                <a:gd name="T41" fmla="*/ 2147483646 h 53"/>
                <a:gd name="T42" fmla="*/ 2147483646 w 53"/>
                <a:gd name="T43" fmla="*/ 2147483646 h 53"/>
                <a:gd name="T44" fmla="*/ 2147483646 w 53"/>
                <a:gd name="T45" fmla="*/ 2147483646 h 53"/>
                <a:gd name="T46" fmla="*/ 2147483646 w 53"/>
                <a:gd name="T47" fmla="*/ 2147483646 h 53"/>
                <a:gd name="T48" fmla="*/ 2147483646 w 53"/>
                <a:gd name="T49" fmla="*/ 2147483646 h 53"/>
                <a:gd name="T50" fmla="*/ 2147483646 w 53"/>
                <a:gd name="T51" fmla="*/ 2147483646 h 53"/>
                <a:gd name="T52" fmla="*/ 2147483646 w 53"/>
                <a:gd name="T53" fmla="*/ 2147483646 h 53"/>
                <a:gd name="T54" fmla="*/ 2147483646 w 53"/>
                <a:gd name="T55" fmla="*/ 2147483646 h 53"/>
                <a:gd name="T56" fmla="*/ 2147483646 w 53"/>
                <a:gd name="T57" fmla="*/ 2147483646 h 53"/>
                <a:gd name="T58" fmla="*/ 2147483646 w 53"/>
                <a:gd name="T59" fmla="*/ 2147483646 h 53"/>
                <a:gd name="T60" fmla="*/ 2147483646 w 53"/>
                <a:gd name="T61" fmla="*/ 2147483646 h 53"/>
                <a:gd name="T62" fmla="*/ 2147483646 w 53"/>
                <a:gd name="T63" fmla="*/ 0 h 53"/>
                <a:gd name="T64" fmla="*/ 2147483646 w 53"/>
                <a:gd name="T65" fmla="*/ 0 h 53"/>
                <a:gd name="T66" fmla="*/ 2147483646 w 53"/>
                <a:gd name="T67" fmla="*/ 0 h 53"/>
                <a:gd name="T68" fmla="*/ 2147483646 w 53"/>
                <a:gd name="T69" fmla="*/ 2147483646 h 53"/>
                <a:gd name="T70" fmla="*/ 2147483646 w 53"/>
                <a:gd name="T71" fmla="*/ 2147483646 h 53"/>
                <a:gd name="T72" fmla="*/ 2147483646 w 53"/>
                <a:gd name="T73" fmla="*/ 2147483646 h 53"/>
                <a:gd name="T74" fmla="*/ 2147483646 w 53"/>
                <a:gd name="T75" fmla="*/ 2147483646 h 53"/>
                <a:gd name="T76" fmla="*/ 2147483646 w 53"/>
                <a:gd name="T77" fmla="*/ 2147483646 h 53"/>
                <a:gd name="T78" fmla="*/ 2147483646 w 53"/>
                <a:gd name="T79" fmla="*/ 2147483646 h 53"/>
                <a:gd name="T80" fmla="*/ 2147483646 w 53"/>
                <a:gd name="T81" fmla="*/ 2147483646 h 53"/>
                <a:gd name="T82" fmla="*/ 2147483646 w 53"/>
                <a:gd name="T83" fmla="*/ 2147483646 h 53"/>
                <a:gd name="T84" fmla="*/ 2147483646 w 53"/>
                <a:gd name="T85" fmla="*/ 2147483646 h 53"/>
                <a:gd name="T86" fmla="*/ 2147483646 w 53"/>
                <a:gd name="T87" fmla="*/ 2147483646 h 53"/>
                <a:gd name="T88" fmla="*/ 2147483646 w 53"/>
                <a:gd name="T89" fmla="*/ 2147483646 h 53"/>
                <a:gd name="T90" fmla="*/ 2147483646 w 53"/>
                <a:gd name="T91" fmla="*/ 2147483646 h 53"/>
                <a:gd name="T92" fmla="*/ 0 w 53"/>
                <a:gd name="T93" fmla="*/ 2147483646 h 53"/>
                <a:gd name="T94" fmla="*/ 2147483646 w 53"/>
                <a:gd name="T95" fmla="*/ 2147483646 h 53"/>
                <a:gd name="T96" fmla="*/ 2147483646 w 53"/>
                <a:gd name="T97" fmla="*/ 2147483646 h 53"/>
                <a:gd name="T98" fmla="*/ 2147483646 w 53"/>
                <a:gd name="T99" fmla="*/ 2147483646 h 53"/>
                <a:gd name="T100" fmla="*/ 0 w 53"/>
                <a:gd name="T101" fmla="*/ 2147483646 h 53"/>
                <a:gd name="T102" fmla="*/ 2147483646 w 53"/>
                <a:gd name="T103" fmla="*/ 2147483646 h 53"/>
                <a:gd name="T104" fmla="*/ 2147483646 w 53"/>
                <a:gd name="T105" fmla="*/ 2147483646 h 53"/>
                <a:gd name="T106" fmla="*/ 2147483646 w 53"/>
                <a:gd name="T107" fmla="*/ 2147483646 h 53"/>
                <a:gd name="T108" fmla="*/ 2147483646 w 53"/>
                <a:gd name="T109" fmla="*/ 2147483646 h 53"/>
                <a:gd name="T110" fmla="*/ 2147483646 w 53"/>
                <a:gd name="T111" fmla="*/ 2147483646 h 53"/>
                <a:gd name="T112" fmla="*/ 2147483646 w 53"/>
                <a:gd name="T113" fmla="*/ 2147483646 h 5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3" h="53">
                  <a:moveTo>
                    <a:pt x="9" y="47"/>
                  </a:moveTo>
                  <a:lnTo>
                    <a:pt x="15" y="45"/>
                  </a:lnTo>
                  <a:lnTo>
                    <a:pt x="20" y="43"/>
                  </a:lnTo>
                  <a:lnTo>
                    <a:pt x="28" y="39"/>
                  </a:lnTo>
                  <a:lnTo>
                    <a:pt x="30" y="39"/>
                  </a:lnTo>
                  <a:lnTo>
                    <a:pt x="30" y="38"/>
                  </a:lnTo>
                  <a:lnTo>
                    <a:pt x="32" y="38"/>
                  </a:lnTo>
                  <a:lnTo>
                    <a:pt x="33" y="38"/>
                  </a:lnTo>
                  <a:lnTo>
                    <a:pt x="33" y="39"/>
                  </a:lnTo>
                  <a:lnTo>
                    <a:pt x="33" y="40"/>
                  </a:lnTo>
                  <a:lnTo>
                    <a:pt x="30" y="42"/>
                  </a:lnTo>
                  <a:lnTo>
                    <a:pt x="28" y="46"/>
                  </a:lnTo>
                  <a:lnTo>
                    <a:pt x="27" y="48"/>
                  </a:lnTo>
                  <a:lnTo>
                    <a:pt x="26" y="50"/>
                  </a:lnTo>
                  <a:lnTo>
                    <a:pt x="26" y="52"/>
                  </a:lnTo>
                  <a:lnTo>
                    <a:pt x="26" y="53"/>
                  </a:lnTo>
                  <a:lnTo>
                    <a:pt x="27" y="53"/>
                  </a:lnTo>
                  <a:lnTo>
                    <a:pt x="29" y="52"/>
                  </a:lnTo>
                  <a:lnTo>
                    <a:pt x="35" y="48"/>
                  </a:lnTo>
                  <a:lnTo>
                    <a:pt x="38" y="47"/>
                  </a:lnTo>
                  <a:lnTo>
                    <a:pt x="41" y="44"/>
                  </a:lnTo>
                  <a:lnTo>
                    <a:pt x="42" y="43"/>
                  </a:lnTo>
                  <a:lnTo>
                    <a:pt x="43" y="42"/>
                  </a:lnTo>
                  <a:lnTo>
                    <a:pt x="43" y="38"/>
                  </a:lnTo>
                  <a:lnTo>
                    <a:pt x="43" y="34"/>
                  </a:lnTo>
                  <a:lnTo>
                    <a:pt x="44" y="32"/>
                  </a:lnTo>
                  <a:lnTo>
                    <a:pt x="44" y="31"/>
                  </a:lnTo>
                  <a:lnTo>
                    <a:pt x="45" y="29"/>
                  </a:lnTo>
                  <a:lnTo>
                    <a:pt x="46" y="28"/>
                  </a:lnTo>
                  <a:lnTo>
                    <a:pt x="49" y="26"/>
                  </a:lnTo>
                  <a:lnTo>
                    <a:pt x="50" y="25"/>
                  </a:lnTo>
                  <a:lnTo>
                    <a:pt x="50" y="24"/>
                  </a:lnTo>
                  <a:lnTo>
                    <a:pt x="51" y="24"/>
                  </a:lnTo>
                  <a:lnTo>
                    <a:pt x="51" y="23"/>
                  </a:lnTo>
                  <a:lnTo>
                    <a:pt x="52" y="20"/>
                  </a:lnTo>
                  <a:lnTo>
                    <a:pt x="53" y="17"/>
                  </a:lnTo>
                  <a:lnTo>
                    <a:pt x="53" y="16"/>
                  </a:lnTo>
                  <a:lnTo>
                    <a:pt x="52" y="16"/>
                  </a:lnTo>
                  <a:lnTo>
                    <a:pt x="52" y="15"/>
                  </a:lnTo>
                  <a:lnTo>
                    <a:pt x="47" y="13"/>
                  </a:lnTo>
                  <a:lnTo>
                    <a:pt x="46" y="12"/>
                  </a:lnTo>
                  <a:lnTo>
                    <a:pt x="44" y="11"/>
                  </a:lnTo>
                  <a:lnTo>
                    <a:pt x="41" y="10"/>
                  </a:lnTo>
                  <a:lnTo>
                    <a:pt x="38" y="10"/>
                  </a:lnTo>
                  <a:lnTo>
                    <a:pt x="35" y="9"/>
                  </a:lnTo>
                  <a:lnTo>
                    <a:pt x="33" y="9"/>
                  </a:lnTo>
                  <a:lnTo>
                    <a:pt x="31" y="8"/>
                  </a:lnTo>
                  <a:lnTo>
                    <a:pt x="30" y="7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3" y="2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0" y="0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2"/>
                  </a:lnTo>
                  <a:lnTo>
                    <a:pt x="8" y="3"/>
                  </a:lnTo>
                  <a:lnTo>
                    <a:pt x="6" y="7"/>
                  </a:lnTo>
                  <a:lnTo>
                    <a:pt x="4" y="8"/>
                  </a:lnTo>
                  <a:lnTo>
                    <a:pt x="3" y="9"/>
                  </a:lnTo>
                  <a:lnTo>
                    <a:pt x="3" y="10"/>
                  </a:lnTo>
                  <a:lnTo>
                    <a:pt x="4" y="11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7" y="16"/>
                  </a:lnTo>
                  <a:lnTo>
                    <a:pt x="8" y="19"/>
                  </a:lnTo>
                  <a:lnTo>
                    <a:pt x="8" y="22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6" y="32"/>
                  </a:lnTo>
                  <a:lnTo>
                    <a:pt x="6" y="33"/>
                  </a:lnTo>
                  <a:lnTo>
                    <a:pt x="5" y="34"/>
                  </a:lnTo>
                  <a:lnTo>
                    <a:pt x="4" y="35"/>
                  </a:lnTo>
                  <a:lnTo>
                    <a:pt x="1" y="35"/>
                  </a:lnTo>
                  <a:lnTo>
                    <a:pt x="0" y="36"/>
                  </a:lnTo>
                  <a:lnTo>
                    <a:pt x="0" y="37"/>
                  </a:lnTo>
                  <a:lnTo>
                    <a:pt x="0" y="38"/>
                  </a:lnTo>
                  <a:lnTo>
                    <a:pt x="1" y="40"/>
                  </a:lnTo>
                  <a:lnTo>
                    <a:pt x="1" y="41"/>
                  </a:lnTo>
                  <a:lnTo>
                    <a:pt x="1" y="42"/>
                  </a:lnTo>
                  <a:lnTo>
                    <a:pt x="1" y="43"/>
                  </a:lnTo>
                  <a:lnTo>
                    <a:pt x="1" y="44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4" y="47"/>
                  </a:lnTo>
                  <a:lnTo>
                    <a:pt x="5" y="46"/>
                  </a:lnTo>
                  <a:lnTo>
                    <a:pt x="6" y="45"/>
                  </a:lnTo>
                  <a:lnTo>
                    <a:pt x="7" y="43"/>
                  </a:lnTo>
                  <a:lnTo>
                    <a:pt x="9" y="44"/>
                  </a:lnTo>
                  <a:lnTo>
                    <a:pt x="9" y="45"/>
                  </a:lnTo>
                  <a:lnTo>
                    <a:pt x="9" y="4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58" name="Freeform 1066"/>
            <p:cNvSpPr>
              <a:spLocks/>
            </p:cNvSpPr>
            <p:nvPr/>
          </p:nvSpPr>
          <p:spPr bwMode="auto">
            <a:xfrm>
              <a:off x="7481631" y="2298692"/>
              <a:ext cx="510702" cy="365416"/>
            </a:xfrm>
            <a:custGeom>
              <a:avLst/>
              <a:gdLst>
                <a:gd name="T0" fmla="*/ 2147483646 w 116"/>
                <a:gd name="T1" fmla="*/ 2147483646 h 83"/>
                <a:gd name="T2" fmla="*/ 2147483646 w 116"/>
                <a:gd name="T3" fmla="*/ 2147483646 h 83"/>
                <a:gd name="T4" fmla="*/ 2147483646 w 116"/>
                <a:gd name="T5" fmla="*/ 2147483646 h 83"/>
                <a:gd name="T6" fmla="*/ 2147483646 w 116"/>
                <a:gd name="T7" fmla="*/ 2147483646 h 83"/>
                <a:gd name="T8" fmla="*/ 2147483646 w 116"/>
                <a:gd name="T9" fmla="*/ 2147483646 h 83"/>
                <a:gd name="T10" fmla="*/ 2147483646 w 116"/>
                <a:gd name="T11" fmla="*/ 2147483646 h 83"/>
                <a:gd name="T12" fmla="*/ 2147483646 w 116"/>
                <a:gd name="T13" fmla="*/ 2147483646 h 83"/>
                <a:gd name="T14" fmla="*/ 2147483646 w 116"/>
                <a:gd name="T15" fmla="*/ 2147483646 h 83"/>
                <a:gd name="T16" fmla="*/ 2147483646 w 116"/>
                <a:gd name="T17" fmla="*/ 2147483646 h 83"/>
                <a:gd name="T18" fmla="*/ 2147483646 w 116"/>
                <a:gd name="T19" fmla="*/ 2147483646 h 83"/>
                <a:gd name="T20" fmla="*/ 2147483646 w 116"/>
                <a:gd name="T21" fmla="*/ 2147483646 h 83"/>
                <a:gd name="T22" fmla="*/ 2147483646 w 116"/>
                <a:gd name="T23" fmla="*/ 2147483646 h 83"/>
                <a:gd name="T24" fmla="*/ 2147483646 w 116"/>
                <a:gd name="T25" fmla="*/ 2147483646 h 83"/>
                <a:gd name="T26" fmla="*/ 2147483646 w 116"/>
                <a:gd name="T27" fmla="*/ 2147483646 h 83"/>
                <a:gd name="T28" fmla="*/ 2147483646 w 116"/>
                <a:gd name="T29" fmla="*/ 2147483646 h 83"/>
                <a:gd name="T30" fmla="*/ 2147483646 w 116"/>
                <a:gd name="T31" fmla="*/ 2147483646 h 83"/>
                <a:gd name="T32" fmla="*/ 2147483646 w 116"/>
                <a:gd name="T33" fmla="*/ 2147483646 h 83"/>
                <a:gd name="T34" fmla="*/ 2147483646 w 116"/>
                <a:gd name="T35" fmla="*/ 2147483646 h 83"/>
                <a:gd name="T36" fmla="*/ 2147483646 w 116"/>
                <a:gd name="T37" fmla="*/ 2147483646 h 83"/>
                <a:gd name="T38" fmla="*/ 2147483646 w 116"/>
                <a:gd name="T39" fmla="*/ 2147483646 h 83"/>
                <a:gd name="T40" fmla="*/ 2147483646 w 116"/>
                <a:gd name="T41" fmla="*/ 2147483646 h 83"/>
                <a:gd name="T42" fmla="*/ 2147483646 w 116"/>
                <a:gd name="T43" fmla="*/ 2147483646 h 83"/>
                <a:gd name="T44" fmla="*/ 2147483646 w 116"/>
                <a:gd name="T45" fmla="*/ 2147483646 h 83"/>
                <a:gd name="T46" fmla="*/ 2147483646 w 116"/>
                <a:gd name="T47" fmla="*/ 2147483646 h 83"/>
                <a:gd name="T48" fmla="*/ 2147483646 w 116"/>
                <a:gd name="T49" fmla="*/ 2147483646 h 83"/>
                <a:gd name="T50" fmla="*/ 2147483646 w 116"/>
                <a:gd name="T51" fmla="*/ 2147483646 h 83"/>
                <a:gd name="T52" fmla="*/ 2147483646 w 116"/>
                <a:gd name="T53" fmla="*/ 2147483646 h 83"/>
                <a:gd name="T54" fmla="*/ 2147483646 w 116"/>
                <a:gd name="T55" fmla="*/ 2147483646 h 83"/>
                <a:gd name="T56" fmla="*/ 2147483646 w 116"/>
                <a:gd name="T57" fmla="*/ 2147483646 h 83"/>
                <a:gd name="T58" fmla="*/ 2147483646 w 116"/>
                <a:gd name="T59" fmla="*/ 2147483646 h 83"/>
                <a:gd name="T60" fmla="*/ 2147483646 w 116"/>
                <a:gd name="T61" fmla="*/ 2147483646 h 83"/>
                <a:gd name="T62" fmla="*/ 2147483646 w 116"/>
                <a:gd name="T63" fmla="*/ 2147483646 h 83"/>
                <a:gd name="T64" fmla="*/ 2147483646 w 116"/>
                <a:gd name="T65" fmla="*/ 2147483646 h 83"/>
                <a:gd name="T66" fmla="*/ 2147483646 w 116"/>
                <a:gd name="T67" fmla="*/ 2147483646 h 83"/>
                <a:gd name="T68" fmla="*/ 2147483646 w 116"/>
                <a:gd name="T69" fmla="*/ 2147483646 h 83"/>
                <a:gd name="T70" fmla="*/ 2147483646 w 116"/>
                <a:gd name="T71" fmla="*/ 2147483646 h 83"/>
                <a:gd name="T72" fmla="*/ 2147483646 w 116"/>
                <a:gd name="T73" fmla="*/ 2147483646 h 83"/>
                <a:gd name="T74" fmla="*/ 2147483646 w 116"/>
                <a:gd name="T75" fmla="*/ 2147483646 h 83"/>
                <a:gd name="T76" fmla="*/ 2147483646 w 116"/>
                <a:gd name="T77" fmla="*/ 2147483646 h 83"/>
                <a:gd name="T78" fmla="*/ 2147483646 w 116"/>
                <a:gd name="T79" fmla="*/ 2147483646 h 83"/>
                <a:gd name="T80" fmla="*/ 2147483646 w 116"/>
                <a:gd name="T81" fmla="*/ 2147483646 h 83"/>
                <a:gd name="T82" fmla="*/ 2147483646 w 116"/>
                <a:gd name="T83" fmla="*/ 2147483646 h 83"/>
                <a:gd name="T84" fmla="*/ 2147483646 w 116"/>
                <a:gd name="T85" fmla="*/ 2147483646 h 83"/>
                <a:gd name="T86" fmla="*/ 2147483646 w 116"/>
                <a:gd name="T87" fmla="*/ 2147483646 h 83"/>
                <a:gd name="T88" fmla="*/ 2147483646 w 116"/>
                <a:gd name="T89" fmla="*/ 2147483646 h 83"/>
                <a:gd name="T90" fmla="*/ 2147483646 w 116"/>
                <a:gd name="T91" fmla="*/ 2147483646 h 83"/>
                <a:gd name="T92" fmla="*/ 2147483646 w 116"/>
                <a:gd name="T93" fmla="*/ 2147483646 h 83"/>
                <a:gd name="T94" fmla="*/ 2147483646 w 116"/>
                <a:gd name="T95" fmla="*/ 0 h 83"/>
                <a:gd name="T96" fmla="*/ 2147483646 w 116"/>
                <a:gd name="T97" fmla="*/ 2147483646 h 83"/>
                <a:gd name="T98" fmla="*/ 2147483646 w 116"/>
                <a:gd name="T99" fmla="*/ 2147483646 h 83"/>
                <a:gd name="T100" fmla="*/ 2147483646 w 116"/>
                <a:gd name="T101" fmla="*/ 2147483646 h 83"/>
                <a:gd name="T102" fmla="*/ 2147483646 w 116"/>
                <a:gd name="T103" fmla="*/ 2147483646 h 83"/>
                <a:gd name="T104" fmla="*/ 2147483646 w 116"/>
                <a:gd name="T105" fmla="*/ 2147483646 h 83"/>
                <a:gd name="T106" fmla="*/ 2147483646 w 116"/>
                <a:gd name="T107" fmla="*/ 2147483646 h 83"/>
                <a:gd name="T108" fmla="*/ 2147483646 w 116"/>
                <a:gd name="T109" fmla="*/ 2147483646 h 83"/>
                <a:gd name="T110" fmla="*/ 2147483646 w 116"/>
                <a:gd name="T111" fmla="*/ 2147483646 h 83"/>
                <a:gd name="T112" fmla="*/ 2147483646 w 116"/>
                <a:gd name="T113" fmla="*/ 2147483646 h 83"/>
                <a:gd name="T114" fmla="*/ 2147483646 w 116"/>
                <a:gd name="T115" fmla="*/ 2147483646 h 83"/>
                <a:gd name="T116" fmla="*/ 2147483646 w 116"/>
                <a:gd name="T117" fmla="*/ 2147483646 h 83"/>
                <a:gd name="T118" fmla="*/ 2147483646 w 116"/>
                <a:gd name="T119" fmla="*/ 2147483646 h 83"/>
                <a:gd name="T120" fmla="*/ 2147483646 w 116"/>
                <a:gd name="T121" fmla="*/ 2147483646 h 83"/>
                <a:gd name="T122" fmla="*/ 2147483646 w 116"/>
                <a:gd name="T123" fmla="*/ 2147483646 h 8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16" h="83">
                  <a:moveTo>
                    <a:pt x="0" y="31"/>
                  </a:moveTo>
                  <a:lnTo>
                    <a:pt x="0" y="33"/>
                  </a:lnTo>
                  <a:lnTo>
                    <a:pt x="1" y="35"/>
                  </a:lnTo>
                  <a:lnTo>
                    <a:pt x="1" y="36"/>
                  </a:lnTo>
                  <a:lnTo>
                    <a:pt x="2" y="38"/>
                  </a:lnTo>
                  <a:lnTo>
                    <a:pt x="2" y="39"/>
                  </a:lnTo>
                  <a:lnTo>
                    <a:pt x="4" y="41"/>
                  </a:lnTo>
                  <a:lnTo>
                    <a:pt x="6" y="43"/>
                  </a:lnTo>
                  <a:lnTo>
                    <a:pt x="8" y="43"/>
                  </a:lnTo>
                  <a:lnTo>
                    <a:pt x="10" y="44"/>
                  </a:lnTo>
                  <a:lnTo>
                    <a:pt x="15" y="44"/>
                  </a:lnTo>
                  <a:lnTo>
                    <a:pt x="16" y="45"/>
                  </a:lnTo>
                  <a:lnTo>
                    <a:pt x="16" y="46"/>
                  </a:lnTo>
                  <a:lnTo>
                    <a:pt x="16" y="47"/>
                  </a:lnTo>
                  <a:lnTo>
                    <a:pt x="19" y="49"/>
                  </a:lnTo>
                  <a:lnTo>
                    <a:pt x="20" y="50"/>
                  </a:lnTo>
                  <a:lnTo>
                    <a:pt x="21" y="51"/>
                  </a:lnTo>
                  <a:lnTo>
                    <a:pt x="22" y="56"/>
                  </a:lnTo>
                  <a:lnTo>
                    <a:pt x="23" y="58"/>
                  </a:lnTo>
                  <a:lnTo>
                    <a:pt x="22" y="60"/>
                  </a:lnTo>
                  <a:lnTo>
                    <a:pt x="20" y="61"/>
                  </a:lnTo>
                  <a:lnTo>
                    <a:pt x="18" y="64"/>
                  </a:lnTo>
                  <a:lnTo>
                    <a:pt x="18" y="65"/>
                  </a:lnTo>
                  <a:lnTo>
                    <a:pt x="17" y="67"/>
                  </a:lnTo>
                  <a:lnTo>
                    <a:pt x="17" y="70"/>
                  </a:lnTo>
                  <a:lnTo>
                    <a:pt x="16" y="72"/>
                  </a:lnTo>
                  <a:lnTo>
                    <a:pt x="16" y="73"/>
                  </a:lnTo>
                  <a:lnTo>
                    <a:pt x="16" y="74"/>
                  </a:lnTo>
                  <a:lnTo>
                    <a:pt x="16" y="75"/>
                  </a:lnTo>
                  <a:lnTo>
                    <a:pt x="17" y="76"/>
                  </a:lnTo>
                  <a:lnTo>
                    <a:pt x="19" y="77"/>
                  </a:lnTo>
                  <a:lnTo>
                    <a:pt x="20" y="78"/>
                  </a:lnTo>
                  <a:lnTo>
                    <a:pt x="20" y="79"/>
                  </a:lnTo>
                  <a:lnTo>
                    <a:pt x="21" y="80"/>
                  </a:lnTo>
                  <a:lnTo>
                    <a:pt x="22" y="81"/>
                  </a:lnTo>
                  <a:lnTo>
                    <a:pt x="24" y="81"/>
                  </a:lnTo>
                  <a:lnTo>
                    <a:pt x="28" y="80"/>
                  </a:lnTo>
                  <a:lnTo>
                    <a:pt x="30" y="80"/>
                  </a:lnTo>
                  <a:lnTo>
                    <a:pt x="31" y="81"/>
                  </a:lnTo>
                  <a:lnTo>
                    <a:pt x="32" y="82"/>
                  </a:lnTo>
                  <a:lnTo>
                    <a:pt x="32" y="83"/>
                  </a:lnTo>
                  <a:lnTo>
                    <a:pt x="34" y="83"/>
                  </a:lnTo>
                  <a:lnTo>
                    <a:pt x="34" y="82"/>
                  </a:lnTo>
                  <a:lnTo>
                    <a:pt x="36" y="81"/>
                  </a:lnTo>
                  <a:lnTo>
                    <a:pt x="38" y="80"/>
                  </a:lnTo>
                  <a:lnTo>
                    <a:pt x="39" y="79"/>
                  </a:lnTo>
                  <a:lnTo>
                    <a:pt x="42" y="77"/>
                  </a:lnTo>
                  <a:lnTo>
                    <a:pt x="43" y="77"/>
                  </a:lnTo>
                  <a:lnTo>
                    <a:pt x="46" y="73"/>
                  </a:lnTo>
                  <a:lnTo>
                    <a:pt x="48" y="71"/>
                  </a:lnTo>
                  <a:lnTo>
                    <a:pt x="50" y="70"/>
                  </a:lnTo>
                  <a:lnTo>
                    <a:pt x="53" y="69"/>
                  </a:lnTo>
                  <a:lnTo>
                    <a:pt x="54" y="69"/>
                  </a:lnTo>
                  <a:lnTo>
                    <a:pt x="55" y="68"/>
                  </a:lnTo>
                  <a:lnTo>
                    <a:pt x="57" y="66"/>
                  </a:lnTo>
                  <a:lnTo>
                    <a:pt x="58" y="64"/>
                  </a:lnTo>
                  <a:lnTo>
                    <a:pt x="57" y="63"/>
                  </a:lnTo>
                  <a:lnTo>
                    <a:pt x="56" y="63"/>
                  </a:lnTo>
                  <a:lnTo>
                    <a:pt x="54" y="62"/>
                  </a:lnTo>
                  <a:lnTo>
                    <a:pt x="54" y="61"/>
                  </a:lnTo>
                  <a:lnTo>
                    <a:pt x="57" y="61"/>
                  </a:lnTo>
                  <a:lnTo>
                    <a:pt x="57" y="60"/>
                  </a:lnTo>
                  <a:lnTo>
                    <a:pt x="60" y="60"/>
                  </a:lnTo>
                  <a:lnTo>
                    <a:pt x="62" y="60"/>
                  </a:lnTo>
                  <a:lnTo>
                    <a:pt x="64" y="59"/>
                  </a:lnTo>
                  <a:lnTo>
                    <a:pt x="65" y="59"/>
                  </a:lnTo>
                  <a:lnTo>
                    <a:pt x="66" y="58"/>
                  </a:lnTo>
                  <a:lnTo>
                    <a:pt x="66" y="57"/>
                  </a:lnTo>
                  <a:lnTo>
                    <a:pt x="68" y="56"/>
                  </a:lnTo>
                  <a:lnTo>
                    <a:pt x="68" y="55"/>
                  </a:lnTo>
                  <a:lnTo>
                    <a:pt x="70" y="55"/>
                  </a:lnTo>
                  <a:lnTo>
                    <a:pt x="74" y="53"/>
                  </a:lnTo>
                  <a:lnTo>
                    <a:pt x="76" y="54"/>
                  </a:lnTo>
                  <a:lnTo>
                    <a:pt x="77" y="53"/>
                  </a:lnTo>
                  <a:lnTo>
                    <a:pt x="79" y="53"/>
                  </a:lnTo>
                  <a:lnTo>
                    <a:pt x="83" y="52"/>
                  </a:lnTo>
                  <a:lnTo>
                    <a:pt x="84" y="50"/>
                  </a:lnTo>
                  <a:lnTo>
                    <a:pt x="86" y="43"/>
                  </a:lnTo>
                  <a:lnTo>
                    <a:pt x="88" y="43"/>
                  </a:lnTo>
                  <a:lnTo>
                    <a:pt x="88" y="42"/>
                  </a:lnTo>
                  <a:lnTo>
                    <a:pt x="89" y="40"/>
                  </a:lnTo>
                  <a:lnTo>
                    <a:pt x="90" y="40"/>
                  </a:lnTo>
                  <a:lnTo>
                    <a:pt x="92" y="40"/>
                  </a:lnTo>
                  <a:lnTo>
                    <a:pt x="95" y="40"/>
                  </a:lnTo>
                  <a:lnTo>
                    <a:pt x="100" y="40"/>
                  </a:lnTo>
                  <a:lnTo>
                    <a:pt x="110" y="40"/>
                  </a:lnTo>
                  <a:lnTo>
                    <a:pt x="112" y="40"/>
                  </a:lnTo>
                  <a:lnTo>
                    <a:pt x="112" y="39"/>
                  </a:lnTo>
                  <a:lnTo>
                    <a:pt x="112" y="38"/>
                  </a:lnTo>
                  <a:lnTo>
                    <a:pt x="112" y="37"/>
                  </a:lnTo>
                  <a:lnTo>
                    <a:pt x="114" y="35"/>
                  </a:lnTo>
                  <a:lnTo>
                    <a:pt x="115" y="35"/>
                  </a:lnTo>
                  <a:lnTo>
                    <a:pt x="116" y="34"/>
                  </a:lnTo>
                  <a:lnTo>
                    <a:pt x="116" y="33"/>
                  </a:lnTo>
                  <a:lnTo>
                    <a:pt x="115" y="32"/>
                  </a:lnTo>
                  <a:lnTo>
                    <a:pt x="115" y="31"/>
                  </a:lnTo>
                  <a:lnTo>
                    <a:pt x="116" y="29"/>
                  </a:lnTo>
                  <a:lnTo>
                    <a:pt x="116" y="28"/>
                  </a:lnTo>
                  <a:lnTo>
                    <a:pt x="116" y="27"/>
                  </a:lnTo>
                  <a:lnTo>
                    <a:pt x="115" y="26"/>
                  </a:lnTo>
                  <a:lnTo>
                    <a:pt x="114" y="25"/>
                  </a:lnTo>
                  <a:lnTo>
                    <a:pt x="111" y="25"/>
                  </a:lnTo>
                  <a:lnTo>
                    <a:pt x="109" y="26"/>
                  </a:lnTo>
                  <a:lnTo>
                    <a:pt x="108" y="26"/>
                  </a:lnTo>
                  <a:lnTo>
                    <a:pt x="107" y="27"/>
                  </a:lnTo>
                  <a:lnTo>
                    <a:pt x="106" y="28"/>
                  </a:lnTo>
                  <a:lnTo>
                    <a:pt x="105" y="28"/>
                  </a:lnTo>
                  <a:lnTo>
                    <a:pt x="104" y="27"/>
                  </a:lnTo>
                  <a:lnTo>
                    <a:pt x="105" y="25"/>
                  </a:lnTo>
                  <a:lnTo>
                    <a:pt x="104" y="25"/>
                  </a:lnTo>
                  <a:lnTo>
                    <a:pt x="103" y="24"/>
                  </a:lnTo>
                  <a:lnTo>
                    <a:pt x="102" y="24"/>
                  </a:lnTo>
                  <a:lnTo>
                    <a:pt x="100" y="23"/>
                  </a:lnTo>
                  <a:lnTo>
                    <a:pt x="99" y="22"/>
                  </a:lnTo>
                  <a:lnTo>
                    <a:pt x="99" y="23"/>
                  </a:lnTo>
                  <a:lnTo>
                    <a:pt x="99" y="22"/>
                  </a:lnTo>
                  <a:lnTo>
                    <a:pt x="93" y="17"/>
                  </a:lnTo>
                  <a:lnTo>
                    <a:pt x="91" y="15"/>
                  </a:lnTo>
                  <a:lnTo>
                    <a:pt x="90" y="15"/>
                  </a:lnTo>
                  <a:lnTo>
                    <a:pt x="88" y="15"/>
                  </a:lnTo>
                  <a:lnTo>
                    <a:pt x="84" y="16"/>
                  </a:lnTo>
                  <a:lnTo>
                    <a:pt x="80" y="16"/>
                  </a:lnTo>
                  <a:lnTo>
                    <a:pt x="79" y="15"/>
                  </a:lnTo>
                  <a:lnTo>
                    <a:pt x="76" y="13"/>
                  </a:lnTo>
                  <a:lnTo>
                    <a:pt x="75" y="12"/>
                  </a:lnTo>
                  <a:lnTo>
                    <a:pt x="74" y="11"/>
                  </a:lnTo>
                  <a:lnTo>
                    <a:pt x="72" y="8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4" y="0"/>
                  </a:lnTo>
                  <a:lnTo>
                    <a:pt x="60" y="0"/>
                  </a:lnTo>
                  <a:lnTo>
                    <a:pt x="55" y="0"/>
                  </a:lnTo>
                  <a:lnTo>
                    <a:pt x="54" y="2"/>
                  </a:lnTo>
                  <a:lnTo>
                    <a:pt x="52" y="4"/>
                  </a:lnTo>
                  <a:lnTo>
                    <a:pt x="51" y="5"/>
                  </a:lnTo>
                  <a:lnTo>
                    <a:pt x="51" y="6"/>
                  </a:lnTo>
                  <a:lnTo>
                    <a:pt x="51" y="7"/>
                  </a:lnTo>
                  <a:lnTo>
                    <a:pt x="53" y="8"/>
                  </a:lnTo>
                  <a:lnTo>
                    <a:pt x="55" y="8"/>
                  </a:lnTo>
                  <a:lnTo>
                    <a:pt x="55" y="9"/>
                  </a:lnTo>
                  <a:lnTo>
                    <a:pt x="55" y="10"/>
                  </a:lnTo>
                  <a:lnTo>
                    <a:pt x="55" y="12"/>
                  </a:lnTo>
                  <a:lnTo>
                    <a:pt x="53" y="13"/>
                  </a:lnTo>
                  <a:lnTo>
                    <a:pt x="44" y="13"/>
                  </a:lnTo>
                  <a:lnTo>
                    <a:pt x="42" y="13"/>
                  </a:lnTo>
                  <a:lnTo>
                    <a:pt x="41" y="14"/>
                  </a:lnTo>
                  <a:lnTo>
                    <a:pt x="41" y="16"/>
                  </a:lnTo>
                  <a:lnTo>
                    <a:pt x="40" y="17"/>
                  </a:lnTo>
                  <a:lnTo>
                    <a:pt x="39" y="17"/>
                  </a:lnTo>
                  <a:lnTo>
                    <a:pt x="39" y="18"/>
                  </a:lnTo>
                  <a:lnTo>
                    <a:pt x="38" y="18"/>
                  </a:lnTo>
                  <a:lnTo>
                    <a:pt x="37" y="18"/>
                  </a:lnTo>
                  <a:lnTo>
                    <a:pt x="35" y="18"/>
                  </a:lnTo>
                  <a:lnTo>
                    <a:pt x="34" y="19"/>
                  </a:lnTo>
                  <a:lnTo>
                    <a:pt x="33" y="21"/>
                  </a:lnTo>
                  <a:lnTo>
                    <a:pt x="32" y="21"/>
                  </a:lnTo>
                  <a:lnTo>
                    <a:pt x="30" y="20"/>
                  </a:lnTo>
                  <a:lnTo>
                    <a:pt x="29" y="20"/>
                  </a:lnTo>
                  <a:lnTo>
                    <a:pt x="28" y="22"/>
                  </a:lnTo>
                  <a:lnTo>
                    <a:pt x="27" y="22"/>
                  </a:lnTo>
                  <a:lnTo>
                    <a:pt x="27" y="23"/>
                  </a:lnTo>
                  <a:lnTo>
                    <a:pt x="26" y="23"/>
                  </a:lnTo>
                  <a:lnTo>
                    <a:pt x="21" y="23"/>
                  </a:lnTo>
                  <a:lnTo>
                    <a:pt x="20" y="24"/>
                  </a:lnTo>
                  <a:lnTo>
                    <a:pt x="19" y="25"/>
                  </a:lnTo>
                  <a:lnTo>
                    <a:pt x="18" y="26"/>
                  </a:lnTo>
                  <a:lnTo>
                    <a:pt x="15" y="27"/>
                  </a:lnTo>
                  <a:lnTo>
                    <a:pt x="12" y="28"/>
                  </a:lnTo>
                  <a:lnTo>
                    <a:pt x="9" y="28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59" name="Freeform 1067"/>
            <p:cNvSpPr>
              <a:spLocks/>
            </p:cNvSpPr>
            <p:nvPr/>
          </p:nvSpPr>
          <p:spPr bwMode="auto">
            <a:xfrm>
              <a:off x="7327540" y="1937679"/>
              <a:ext cx="462274" cy="497494"/>
            </a:xfrm>
            <a:custGeom>
              <a:avLst/>
              <a:gdLst>
                <a:gd name="T0" fmla="*/ 2147483646 w 105"/>
                <a:gd name="T1" fmla="*/ 2147483646 h 113"/>
                <a:gd name="T2" fmla="*/ 2147483646 w 105"/>
                <a:gd name="T3" fmla="*/ 2147483646 h 113"/>
                <a:gd name="T4" fmla="*/ 2147483646 w 105"/>
                <a:gd name="T5" fmla="*/ 2147483646 h 113"/>
                <a:gd name="T6" fmla="*/ 2147483646 w 105"/>
                <a:gd name="T7" fmla="*/ 2147483646 h 113"/>
                <a:gd name="T8" fmla="*/ 2147483646 w 105"/>
                <a:gd name="T9" fmla="*/ 2147483646 h 113"/>
                <a:gd name="T10" fmla="*/ 2147483646 w 105"/>
                <a:gd name="T11" fmla="*/ 2147483646 h 113"/>
                <a:gd name="T12" fmla="*/ 2147483646 w 105"/>
                <a:gd name="T13" fmla="*/ 2147483646 h 113"/>
                <a:gd name="T14" fmla="*/ 2147483646 w 105"/>
                <a:gd name="T15" fmla="*/ 2147483646 h 113"/>
                <a:gd name="T16" fmla="*/ 2147483646 w 105"/>
                <a:gd name="T17" fmla="*/ 2147483646 h 113"/>
                <a:gd name="T18" fmla="*/ 2147483646 w 105"/>
                <a:gd name="T19" fmla="*/ 2147483646 h 113"/>
                <a:gd name="T20" fmla="*/ 2147483646 w 105"/>
                <a:gd name="T21" fmla="*/ 2147483646 h 113"/>
                <a:gd name="T22" fmla="*/ 2147483646 w 105"/>
                <a:gd name="T23" fmla="*/ 2147483646 h 113"/>
                <a:gd name="T24" fmla="*/ 2147483646 w 105"/>
                <a:gd name="T25" fmla="*/ 2147483646 h 113"/>
                <a:gd name="T26" fmla="*/ 2147483646 w 105"/>
                <a:gd name="T27" fmla="*/ 2147483646 h 113"/>
                <a:gd name="T28" fmla="*/ 2147483646 w 105"/>
                <a:gd name="T29" fmla="*/ 2147483646 h 113"/>
                <a:gd name="T30" fmla="*/ 2147483646 w 105"/>
                <a:gd name="T31" fmla="*/ 2147483646 h 113"/>
                <a:gd name="T32" fmla="*/ 2147483646 w 105"/>
                <a:gd name="T33" fmla="*/ 2147483646 h 113"/>
                <a:gd name="T34" fmla="*/ 2147483646 w 105"/>
                <a:gd name="T35" fmla="*/ 2147483646 h 113"/>
                <a:gd name="T36" fmla="*/ 2147483646 w 105"/>
                <a:gd name="T37" fmla="*/ 2147483646 h 113"/>
                <a:gd name="T38" fmla="*/ 2147483646 w 105"/>
                <a:gd name="T39" fmla="*/ 2147483646 h 113"/>
                <a:gd name="T40" fmla="*/ 2147483646 w 105"/>
                <a:gd name="T41" fmla="*/ 2147483646 h 113"/>
                <a:gd name="T42" fmla="*/ 2147483646 w 105"/>
                <a:gd name="T43" fmla="*/ 2147483646 h 113"/>
                <a:gd name="T44" fmla="*/ 2147483646 w 105"/>
                <a:gd name="T45" fmla="*/ 2147483646 h 113"/>
                <a:gd name="T46" fmla="*/ 2147483646 w 105"/>
                <a:gd name="T47" fmla="*/ 2147483646 h 113"/>
                <a:gd name="T48" fmla="*/ 2147483646 w 105"/>
                <a:gd name="T49" fmla="*/ 2147483646 h 113"/>
                <a:gd name="T50" fmla="*/ 2147483646 w 105"/>
                <a:gd name="T51" fmla="*/ 2147483646 h 113"/>
                <a:gd name="T52" fmla="*/ 2147483646 w 105"/>
                <a:gd name="T53" fmla="*/ 2147483646 h 113"/>
                <a:gd name="T54" fmla="*/ 2147483646 w 105"/>
                <a:gd name="T55" fmla="*/ 2147483646 h 113"/>
                <a:gd name="T56" fmla="*/ 2147483646 w 105"/>
                <a:gd name="T57" fmla="*/ 2147483646 h 113"/>
                <a:gd name="T58" fmla="*/ 2147483646 w 105"/>
                <a:gd name="T59" fmla="*/ 2147483646 h 113"/>
                <a:gd name="T60" fmla="*/ 2147483646 w 105"/>
                <a:gd name="T61" fmla="*/ 2147483646 h 113"/>
                <a:gd name="T62" fmla="*/ 2147483646 w 105"/>
                <a:gd name="T63" fmla="*/ 2147483646 h 113"/>
                <a:gd name="T64" fmla="*/ 2147483646 w 105"/>
                <a:gd name="T65" fmla="*/ 2147483646 h 113"/>
                <a:gd name="T66" fmla="*/ 2147483646 w 105"/>
                <a:gd name="T67" fmla="*/ 2147483646 h 113"/>
                <a:gd name="T68" fmla="*/ 2147483646 w 105"/>
                <a:gd name="T69" fmla="*/ 2147483646 h 113"/>
                <a:gd name="T70" fmla="*/ 2147483646 w 105"/>
                <a:gd name="T71" fmla="*/ 2147483646 h 113"/>
                <a:gd name="T72" fmla="*/ 2147483646 w 105"/>
                <a:gd name="T73" fmla="*/ 2147483646 h 113"/>
                <a:gd name="T74" fmla="*/ 2147483646 w 105"/>
                <a:gd name="T75" fmla="*/ 2147483646 h 113"/>
                <a:gd name="T76" fmla="*/ 2147483646 w 105"/>
                <a:gd name="T77" fmla="*/ 2147483646 h 113"/>
                <a:gd name="T78" fmla="*/ 2147483646 w 105"/>
                <a:gd name="T79" fmla="*/ 2147483646 h 113"/>
                <a:gd name="T80" fmla="*/ 2147483646 w 105"/>
                <a:gd name="T81" fmla="*/ 2147483646 h 113"/>
                <a:gd name="T82" fmla="*/ 2147483646 w 105"/>
                <a:gd name="T83" fmla="*/ 2147483646 h 113"/>
                <a:gd name="T84" fmla="*/ 2147483646 w 105"/>
                <a:gd name="T85" fmla="*/ 2147483646 h 113"/>
                <a:gd name="T86" fmla="*/ 2147483646 w 105"/>
                <a:gd name="T87" fmla="*/ 2147483646 h 113"/>
                <a:gd name="T88" fmla="*/ 2147483646 w 105"/>
                <a:gd name="T89" fmla="*/ 2147483646 h 113"/>
                <a:gd name="T90" fmla="*/ 2147483646 w 105"/>
                <a:gd name="T91" fmla="*/ 2147483646 h 113"/>
                <a:gd name="T92" fmla="*/ 2147483646 w 105"/>
                <a:gd name="T93" fmla="*/ 2147483646 h 113"/>
                <a:gd name="T94" fmla="*/ 2147483646 w 105"/>
                <a:gd name="T95" fmla="*/ 2147483646 h 113"/>
                <a:gd name="T96" fmla="*/ 2147483646 w 105"/>
                <a:gd name="T97" fmla="*/ 2147483646 h 113"/>
                <a:gd name="T98" fmla="*/ 2147483646 w 105"/>
                <a:gd name="T99" fmla="*/ 2147483646 h 113"/>
                <a:gd name="T100" fmla="*/ 2147483646 w 105"/>
                <a:gd name="T101" fmla="*/ 2147483646 h 113"/>
                <a:gd name="T102" fmla="*/ 2147483646 w 105"/>
                <a:gd name="T103" fmla="*/ 2147483646 h 11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05" h="113">
                  <a:moveTo>
                    <a:pt x="0" y="56"/>
                  </a:moveTo>
                  <a:lnTo>
                    <a:pt x="1" y="59"/>
                  </a:lnTo>
                  <a:lnTo>
                    <a:pt x="6" y="64"/>
                  </a:lnTo>
                  <a:lnTo>
                    <a:pt x="8" y="65"/>
                  </a:lnTo>
                  <a:lnTo>
                    <a:pt x="9" y="66"/>
                  </a:lnTo>
                  <a:lnTo>
                    <a:pt x="11" y="67"/>
                  </a:lnTo>
                  <a:lnTo>
                    <a:pt x="12" y="68"/>
                  </a:lnTo>
                  <a:lnTo>
                    <a:pt x="13" y="69"/>
                  </a:lnTo>
                  <a:lnTo>
                    <a:pt x="12" y="70"/>
                  </a:lnTo>
                  <a:lnTo>
                    <a:pt x="12" y="72"/>
                  </a:lnTo>
                  <a:lnTo>
                    <a:pt x="13" y="73"/>
                  </a:lnTo>
                  <a:lnTo>
                    <a:pt x="16" y="74"/>
                  </a:lnTo>
                  <a:lnTo>
                    <a:pt x="17" y="74"/>
                  </a:lnTo>
                  <a:lnTo>
                    <a:pt x="18" y="76"/>
                  </a:lnTo>
                  <a:lnTo>
                    <a:pt x="18" y="78"/>
                  </a:lnTo>
                  <a:lnTo>
                    <a:pt x="22" y="78"/>
                  </a:lnTo>
                  <a:lnTo>
                    <a:pt x="22" y="83"/>
                  </a:lnTo>
                  <a:lnTo>
                    <a:pt x="21" y="89"/>
                  </a:lnTo>
                  <a:lnTo>
                    <a:pt x="24" y="89"/>
                  </a:lnTo>
                  <a:lnTo>
                    <a:pt x="25" y="90"/>
                  </a:lnTo>
                  <a:lnTo>
                    <a:pt x="25" y="92"/>
                  </a:lnTo>
                  <a:lnTo>
                    <a:pt x="29" y="92"/>
                  </a:lnTo>
                  <a:lnTo>
                    <a:pt x="31" y="93"/>
                  </a:lnTo>
                  <a:lnTo>
                    <a:pt x="30" y="97"/>
                  </a:lnTo>
                  <a:lnTo>
                    <a:pt x="29" y="100"/>
                  </a:lnTo>
                  <a:lnTo>
                    <a:pt x="29" y="104"/>
                  </a:lnTo>
                  <a:lnTo>
                    <a:pt x="29" y="107"/>
                  </a:lnTo>
                  <a:lnTo>
                    <a:pt x="32" y="110"/>
                  </a:lnTo>
                  <a:lnTo>
                    <a:pt x="34" y="112"/>
                  </a:lnTo>
                  <a:lnTo>
                    <a:pt x="35" y="113"/>
                  </a:lnTo>
                  <a:lnTo>
                    <a:pt x="44" y="110"/>
                  </a:lnTo>
                  <a:lnTo>
                    <a:pt x="47" y="110"/>
                  </a:lnTo>
                  <a:lnTo>
                    <a:pt x="50" y="109"/>
                  </a:lnTo>
                  <a:lnTo>
                    <a:pt x="53" y="108"/>
                  </a:lnTo>
                  <a:lnTo>
                    <a:pt x="54" y="107"/>
                  </a:lnTo>
                  <a:lnTo>
                    <a:pt x="55" y="106"/>
                  </a:lnTo>
                  <a:lnTo>
                    <a:pt x="56" y="105"/>
                  </a:lnTo>
                  <a:lnTo>
                    <a:pt x="61" y="105"/>
                  </a:lnTo>
                  <a:lnTo>
                    <a:pt x="62" y="105"/>
                  </a:lnTo>
                  <a:lnTo>
                    <a:pt x="62" y="104"/>
                  </a:lnTo>
                  <a:lnTo>
                    <a:pt x="63" y="104"/>
                  </a:lnTo>
                  <a:lnTo>
                    <a:pt x="64" y="102"/>
                  </a:lnTo>
                  <a:lnTo>
                    <a:pt x="65" y="102"/>
                  </a:lnTo>
                  <a:lnTo>
                    <a:pt x="67" y="103"/>
                  </a:lnTo>
                  <a:lnTo>
                    <a:pt x="68" y="103"/>
                  </a:lnTo>
                  <a:lnTo>
                    <a:pt x="69" y="101"/>
                  </a:lnTo>
                  <a:lnTo>
                    <a:pt x="70" y="100"/>
                  </a:lnTo>
                  <a:lnTo>
                    <a:pt x="72" y="100"/>
                  </a:lnTo>
                  <a:lnTo>
                    <a:pt x="73" y="100"/>
                  </a:lnTo>
                  <a:lnTo>
                    <a:pt x="74" y="100"/>
                  </a:lnTo>
                  <a:lnTo>
                    <a:pt x="74" y="99"/>
                  </a:lnTo>
                  <a:lnTo>
                    <a:pt x="75" y="99"/>
                  </a:lnTo>
                  <a:lnTo>
                    <a:pt x="76" y="98"/>
                  </a:lnTo>
                  <a:lnTo>
                    <a:pt x="76" y="96"/>
                  </a:lnTo>
                  <a:lnTo>
                    <a:pt x="77" y="95"/>
                  </a:lnTo>
                  <a:lnTo>
                    <a:pt x="79" y="95"/>
                  </a:lnTo>
                  <a:lnTo>
                    <a:pt x="88" y="95"/>
                  </a:lnTo>
                  <a:lnTo>
                    <a:pt x="90" y="94"/>
                  </a:lnTo>
                  <a:lnTo>
                    <a:pt x="90" y="92"/>
                  </a:lnTo>
                  <a:lnTo>
                    <a:pt x="90" y="91"/>
                  </a:lnTo>
                  <a:lnTo>
                    <a:pt x="90" y="90"/>
                  </a:lnTo>
                  <a:lnTo>
                    <a:pt x="88" y="90"/>
                  </a:lnTo>
                  <a:lnTo>
                    <a:pt x="86" y="89"/>
                  </a:lnTo>
                  <a:lnTo>
                    <a:pt x="86" y="88"/>
                  </a:lnTo>
                  <a:lnTo>
                    <a:pt x="86" y="87"/>
                  </a:lnTo>
                  <a:lnTo>
                    <a:pt x="87" y="86"/>
                  </a:lnTo>
                  <a:lnTo>
                    <a:pt x="89" y="84"/>
                  </a:lnTo>
                  <a:lnTo>
                    <a:pt x="90" y="82"/>
                  </a:lnTo>
                  <a:lnTo>
                    <a:pt x="95" y="82"/>
                  </a:lnTo>
                  <a:lnTo>
                    <a:pt x="99" y="82"/>
                  </a:lnTo>
                  <a:lnTo>
                    <a:pt x="105" y="83"/>
                  </a:lnTo>
                  <a:lnTo>
                    <a:pt x="105" y="82"/>
                  </a:lnTo>
                  <a:lnTo>
                    <a:pt x="105" y="80"/>
                  </a:lnTo>
                  <a:lnTo>
                    <a:pt x="105" y="79"/>
                  </a:lnTo>
                  <a:lnTo>
                    <a:pt x="105" y="76"/>
                  </a:lnTo>
                  <a:lnTo>
                    <a:pt x="104" y="75"/>
                  </a:lnTo>
                  <a:lnTo>
                    <a:pt x="102" y="73"/>
                  </a:lnTo>
                  <a:lnTo>
                    <a:pt x="100" y="71"/>
                  </a:lnTo>
                  <a:lnTo>
                    <a:pt x="99" y="70"/>
                  </a:lnTo>
                  <a:lnTo>
                    <a:pt x="98" y="69"/>
                  </a:lnTo>
                  <a:lnTo>
                    <a:pt x="98" y="68"/>
                  </a:lnTo>
                  <a:lnTo>
                    <a:pt x="98" y="67"/>
                  </a:lnTo>
                  <a:lnTo>
                    <a:pt x="97" y="67"/>
                  </a:lnTo>
                  <a:lnTo>
                    <a:pt x="96" y="67"/>
                  </a:lnTo>
                  <a:lnTo>
                    <a:pt x="96" y="66"/>
                  </a:lnTo>
                  <a:lnTo>
                    <a:pt x="95" y="64"/>
                  </a:lnTo>
                  <a:lnTo>
                    <a:pt x="95" y="59"/>
                  </a:lnTo>
                  <a:lnTo>
                    <a:pt x="95" y="57"/>
                  </a:lnTo>
                  <a:lnTo>
                    <a:pt x="96" y="55"/>
                  </a:lnTo>
                  <a:lnTo>
                    <a:pt x="97" y="53"/>
                  </a:lnTo>
                  <a:lnTo>
                    <a:pt x="100" y="49"/>
                  </a:lnTo>
                  <a:lnTo>
                    <a:pt x="101" y="49"/>
                  </a:lnTo>
                  <a:lnTo>
                    <a:pt x="95" y="49"/>
                  </a:lnTo>
                  <a:lnTo>
                    <a:pt x="93" y="48"/>
                  </a:lnTo>
                  <a:lnTo>
                    <a:pt x="92" y="46"/>
                  </a:lnTo>
                  <a:lnTo>
                    <a:pt x="91" y="45"/>
                  </a:lnTo>
                  <a:lnTo>
                    <a:pt x="91" y="44"/>
                  </a:lnTo>
                  <a:lnTo>
                    <a:pt x="89" y="44"/>
                  </a:lnTo>
                  <a:lnTo>
                    <a:pt x="83" y="44"/>
                  </a:lnTo>
                  <a:lnTo>
                    <a:pt x="82" y="44"/>
                  </a:lnTo>
                  <a:lnTo>
                    <a:pt x="80" y="44"/>
                  </a:lnTo>
                  <a:lnTo>
                    <a:pt x="80" y="41"/>
                  </a:lnTo>
                  <a:lnTo>
                    <a:pt x="82" y="39"/>
                  </a:lnTo>
                  <a:lnTo>
                    <a:pt x="82" y="38"/>
                  </a:lnTo>
                  <a:lnTo>
                    <a:pt x="84" y="36"/>
                  </a:lnTo>
                  <a:lnTo>
                    <a:pt x="84" y="34"/>
                  </a:lnTo>
                  <a:lnTo>
                    <a:pt x="85" y="34"/>
                  </a:lnTo>
                  <a:lnTo>
                    <a:pt x="84" y="32"/>
                  </a:lnTo>
                  <a:lnTo>
                    <a:pt x="82" y="32"/>
                  </a:lnTo>
                  <a:lnTo>
                    <a:pt x="83" y="31"/>
                  </a:lnTo>
                  <a:lnTo>
                    <a:pt x="83" y="30"/>
                  </a:lnTo>
                  <a:lnTo>
                    <a:pt x="83" y="29"/>
                  </a:lnTo>
                  <a:lnTo>
                    <a:pt x="82" y="29"/>
                  </a:lnTo>
                  <a:lnTo>
                    <a:pt x="81" y="28"/>
                  </a:lnTo>
                  <a:lnTo>
                    <a:pt x="82" y="27"/>
                  </a:lnTo>
                  <a:lnTo>
                    <a:pt x="82" y="26"/>
                  </a:lnTo>
                  <a:lnTo>
                    <a:pt x="80" y="25"/>
                  </a:lnTo>
                  <a:lnTo>
                    <a:pt x="79" y="25"/>
                  </a:lnTo>
                  <a:lnTo>
                    <a:pt x="78" y="24"/>
                  </a:lnTo>
                  <a:lnTo>
                    <a:pt x="76" y="24"/>
                  </a:lnTo>
                  <a:lnTo>
                    <a:pt x="75" y="24"/>
                  </a:lnTo>
                  <a:lnTo>
                    <a:pt x="74" y="22"/>
                  </a:lnTo>
                  <a:lnTo>
                    <a:pt x="73" y="21"/>
                  </a:lnTo>
                  <a:lnTo>
                    <a:pt x="71" y="18"/>
                  </a:lnTo>
                  <a:lnTo>
                    <a:pt x="70" y="17"/>
                  </a:lnTo>
                  <a:lnTo>
                    <a:pt x="68" y="17"/>
                  </a:lnTo>
                  <a:lnTo>
                    <a:pt x="65" y="17"/>
                  </a:lnTo>
                  <a:lnTo>
                    <a:pt x="65" y="16"/>
                  </a:lnTo>
                  <a:lnTo>
                    <a:pt x="65" y="14"/>
                  </a:lnTo>
                  <a:lnTo>
                    <a:pt x="64" y="12"/>
                  </a:lnTo>
                  <a:lnTo>
                    <a:pt x="64" y="11"/>
                  </a:lnTo>
                  <a:lnTo>
                    <a:pt x="64" y="6"/>
                  </a:lnTo>
                  <a:lnTo>
                    <a:pt x="64" y="5"/>
                  </a:lnTo>
                  <a:lnTo>
                    <a:pt x="63" y="4"/>
                  </a:lnTo>
                  <a:lnTo>
                    <a:pt x="62" y="3"/>
                  </a:lnTo>
                  <a:lnTo>
                    <a:pt x="60" y="3"/>
                  </a:lnTo>
                  <a:lnTo>
                    <a:pt x="54" y="2"/>
                  </a:lnTo>
                  <a:lnTo>
                    <a:pt x="50" y="0"/>
                  </a:lnTo>
                  <a:lnTo>
                    <a:pt x="50" y="1"/>
                  </a:lnTo>
                  <a:lnTo>
                    <a:pt x="47" y="4"/>
                  </a:lnTo>
                  <a:lnTo>
                    <a:pt x="47" y="5"/>
                  </a:lnTo>
                  <a:lnTo>
                    <a:pt x="47" y="7"/>
                  </a:lnTo>
                  <a:lnTo>
                    <a:pt x="47" y="8"/>
                  </a:lnTo>
                  <a:lnTo>
                    <a:pt x="47" y="9"/>
                  </a:lnTo>
                  <a:lnTo>
                    <a:pt x="44" y="12"/>
                  </a:lnTo>
                  <a:lnTo>
                    <a:pt x="42" y="14"/>
                  </a:lnTo>
                  <a:lnTo>
                    <a:pt x="41" y="16"/>
                  </a:lnTo>
                  <a:lnTo>
                    <a:pt x="41" y="19"/>
                  </a:lnTo>
                  <a:lnTo>
                    <a:pt x="41" y="21"/>
                  </a:lnTo>
                  <a:lnTo>
                    <a:pt x="41" y="23"/>
                  </a:lnTo>
                  <a:lnTo>
                    <a:pt x="39" y="24"/>
                  </a:lnTo>
                  <a:lnTo>
                    <a:pt x="38" y="26"/>
                  </a:lnTo>
                  <a:lnTo>
                    <a:pt x="37" y="26"/>
                  </a:lnTo>
                  <a:lnTo>
                    <a:pt x="35" y="27"/>
                  </a:lnTo>
                  <a:lnTo>
                    <a:pt x="34" y="26"/>
                  </a:lnTo>
                  <a:lnTo>
                    <a:pt x="33" y="25"/>
                  </a:lnTo>
                  <a:lnTo>
                    <a:pt x="30" y="26"/>
                  </a:lnTo>
                  <a:lnTo>
                    <a:pt x="28" y="26"/>
                  </a:lnTo>
                  <a:lnTo>
                    <a:pt x="27" y="26"/>
                  </a:lnTo>
                  <a:lnTo>
                    <a:pt x="25" y="25"/>
                  </a:lnTo>
                  <a:lnTo>
                    <a:pt x="22" y="27"/>
                  </a:lnTo>
                  <a:lnTo>
                    <a:pt x="21" y="29"/>
                  </a:lnTo>
                  <a:lnTo>
                    <a:pt x="19" y="31"/>
                  </a:lnTo>
                  <a:lnTo>
                    <a:pt x="17" y="32"/>
                  </a:lnTo>
                  <a:lnTo>
                    <a:pt x="16" y="33"/>
                  </a:lnTo>
                  <a:lnTo>
                    <a:pt x="16" y="34"/>
                  </a:lnTo>
                  <a:lnTo>
                    <a:pt x="17" y="35"/>
                  </a:lnTo>
                  <a:lnTo>
                    <a:pt x="16" y="36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40"/>
                  </a:lnTo>
                  <a:lnTo>
                    <a:pt x="16" y="41"/>
                  </a:lnTo>
                  <a:lnTo>
                    <a:pt x="14" y="42"/>
                  </a:lnTo>
                  <a:lnTo>
                    <a:pt x="14" y="44"/>
                  </a:lnTo>
                  <a:lnTo>
                    <a:pt x="11" y="45"/>
                  </a:lnTo>
                  <a:lnTo>
                    <a:pt x="11" y="46"/>
                  </a:lnTo>
                  <a:lnTo>
                    <a:pt x="11" y="47"/>
                  </a:lnTo>
                  <a:lnTo>
                    <a:pt x="11" y="48"/>
                  </a:lnTo>
                  <a:lnTo>
                    <a:pt x="9" y="48"/>
                  </a:lnTo>
                  <a:lnTo>
                    <a:pt x="7" y="50"/>
                  </a:lnTo>
                  <a:lnTo>
                    <a:pt x="6" y="50"/>
                  </a:lnTo>
                  <a:lnTo>
                    <a:pt x="6" y="52"/>
                  </a:lnTo>
                  <a:lnTo>
                    <a:pt x="5" y="53"/>
                  </a:lnTo>
                  <a:lnTo>
                    <a:pt x="4" y="55"/>
                  </a:lnTo>
                  <a:lnTo>
                    <a:pt x="0" y="5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60" name="Freeform 1068"/>
            <p:cNvSpPr>
              <a:spLocks/>
            </p:cNvSpPr>
            <p:nvPr/>
          </p:nvSpPr>
          <p:spPr bwMode="auto">
            <a:xfrm>
              <a:off x="7565280" y="2454252"/>
              <a:ext cx="519507" cy="567936"/>
            </a:xfrm>
            <a:custGeom>
              <a:avLst/>
              <a:gdLst>
                <a:gd name="T0" fmla="*/ 2147483646 w 118"/>
                <a:gd name="T1" fmla="*/ 2147483646 h 129"/>
                <a:gd name="T2" fmla="*/ 2147483646 w 118"/>
                <a:gd name="T3" fmla="*/ 2147483646 h 129"/>
                <a:gd name="T4" fmla="*/ 2147483646 w 118"/>
                <a:gd name="T5" fmla="*/ 2147483646 h 129"/>
                <a:gd name="T6" fmla="*/ 2147483646 w 118"/>
                <a:gd name="T7" fmla="*/ 2147483646 h 129"/>
                <a:gd name="T8" fmla="*/ 2147483646 w 118"/>
                <a:gd name="T9" fmla="*/ 2147483646 h 129"/>
                <a:gd name="T10" fmla="*/ 2147483646 w 118"/>
                <a:gd name="T11" fmla="*/ 2147483646 h 129"/>
                <a:gd name="T12" fmla="*/ 2147483646 w 118"/>
                <a:gd name="T13" fmla="*/ 2147483646 h 129"/>
                <a:gd name="T14" fmla="*/ 2147483646 w 118"/>
                <a:gd name="T15" fmla="*/ 2147483646 h 129"/>
                <a:gd name="T16" fmla="*/ 2147483646 w 118"/>
                <a:gd name="T17" fmla="*/ 2147483646 h 129"/>
                <a:gd name="T18" fmla="*/ 2147483646 w 118"/>
                <a:gd name="T19" fmla="*/ 2147483646 h 129"/>
                <a:gd name="T20" fmla="*/ 2147483646 w 118"/>
                <a:gd name="T21" fmla="*/ 2147483646 h 129"/>
                <a:gd name="T22" fmla="*/ 2147483646 w 118"/>
                <a:gd name="T23" fmla="*/ 2147483646 h 129"/>
                <a:gd name="T24" fmla="*/ 2147483646 w 118"/>
                <a:gd name="T25" fmla="*/ 2147483646 h 129"/>
                <a:gd name="T26" fmla="*/ 2147483646 w 118"/>
                <a:gd name="T27" fmla="*/ 2147483646 h 129"/>
                <a:gd name="T28" fmla="*/ 2147483646 w 118"/>
                <a:gd name="T29" fmla="*/ 2147483646 h 129"/>
                <a:gd name="T30" fmla="*/ 2147483646 w 118"/>
                <a:gd name="T31" fmla="*/ 2147483646 h 129"/>
                <a:gd name="T32" fmla="*/ 2147483646 w 118"/>
                <a:gd name="T33" fmla="*/ 2147483646 h 129"/>
                <a:gd name="T34" fmla="*/ 2147483646 w 118"/>
                <a:gd name="T35" fmla="*/ 2147483646 h 129"/>
                <a:gd name="T36" fmla="*/ 0 w 118"/>
                <a:gd name="T37" fmla="*/ 2147483646 h 129"/>
                <a:gd name="T38" fmla="*/ 2147483646 w 118"/>
                <a:gd name="T39" fmla="*/ 2147483646 h 129"/>
                <a:gd name="T40" fmla="*/ 0 w 118"/>
                <a:gd name="T41" fmla="*/ 2147483646 h 129"/>
                <a:gd name="T42" fmla="*/ 2147483646 w 118"/>
                <a:gd name="T43" fmla="*/ 2147483646 h 129"/>
                <a:gd name="T44" fmla="*/ 2147483646 w 118"/>
                <a:gd name="T45" fmla="*/ 2147483646 h 129"/>
                <a:gd name="T46" fmla="*/ 2147483646 w 118"/>
                <a:gd name="T47" fmla="*/ 2147483646 h 129"/>
                <a:gd name="T48" fmla="*/ 2147483646 w 118"/>
                <a:gd name="T49" fmla="*/ 2147483646 h 129"/>
                <a:gd name="T50" fmla="*/ 2147483646 w 118"/>
                <a:gd name="T51" fmla="*/ 2147483646 h 129"/>
                <a:gd name="T52" fmla="*/ 2147483646 w 118"/>
                <a:gd name="T53" fmla="*/ 2147483646 h 129"/>
                <a:gd name="T54" fmla="*/ 2147483646 w 118"/>
                <a:gd name="T55" fmla="*/ 2147483646 h 129"/>
                <a:gd name="T56" fmla="*/ 2147483646 w 118"/>
                <a:gd name="T57" fmla="*/ 2147483646 h 129"/>
                <a:gd name="T58" fmla="*/ 2147483646 w 118"/>
                <a:gd name="T59" fmla="*/ 2147483646 h 129"/>
                <a:gd name="T60" fmla="*/ 2147483646 w 118"/>
                <a:gd name="T61" fmla="*/ 2147483646 h 129"/>
                <a:gd name="T62" fmla="*/ 2147483646 w 118"/>
                <a:gd name="T63" fmla="*/ 2147483646 h 129"/>
                <a:gd name="T64" fmla="*/ 2147483646 w 118"/>
                <a:gd name="T65" fmla="*/ 2147483646 h 129"/>
                <a:gd name="T66" fmla="*/ 2147483646 w 118"/>
                <a:gd name="T67" fmla="*/ 2147483646 h 129"/>
                <a:gd name="T68" fmla="*/ 2147483646 w 118"/>
                <a:gd name="T69" fmla="*/ 2147483646 h 129"/>
                <a:gd name="T70" fmla="*/ 2147483646 w 118"/>
                <a:gd name="T71" fmla="*/ 2147483646 h 129"/>
                <a:gd name="T72" fmla="*/ 2147483646 w 118"/>
                <a:gd name="T73" fmla="*/ 2147483646 h 129"/>
                <a:gd name="T74" fmla="*/ 2147483646 w 118"/>
                <a:gd name="T75" fmla="*/ 2147483646 h 129"/>
                <a:gd name="T76" fmla="*/ 2147483646 w 118"/>
                <a:gd name="T77" fmla="*/ 2147483646 h 129"/>
                <a:gd name="T78" fmla="*/ 2147483646 w 118"/>
                <a:gd name="T79" fmla="*/ 2147483646 h 129"/>
                <a:gd name="T80" fmla="*/ 2147483646 w 118"/>
                <a:gd name="T81" fmla="*/ 2147483646 h 129"/>
                <a:gd name="T82" fmla="*/ 2147483646 w 118"/>
                <a:gd name="T83" fmla="*/ 2147483646 h 129"/>
                <a:gd name="T84" fmla="*/ 2147483646 w 118"/>
                <a:gd name="T85" fmla="*/ 2147483646 h 129"/>
                <a:gd name="T86" fmla="*/ 2147483646 w 118"/>
                <a:gd name="T87" fmla="*/ 2147483646 h 129"/>
                <a:gd name="T88" fmla="*/ 2147483646 w 118"/>
                <a:gd name="T89" fmla="*/ 2147483646 h 129"/>
                <a:gd name="T90" fmla="*/ 2147483646 w 118"/>
                <a:gd name="T91" fmla="*/ 2147483646 h 129"/>
                <a:gd name="T92" fmla="*/ 2147483646 w 118"/>
                <a:gd name="T93" fmla="*/ 2147483646 h 129"/>
                <a:gd name="T94" fmla="*/ 2147483646 w 118"/>
                <a:gd name="T95" fmla="*/ 2147483646 h 129"/>
                <a:gd name="T96" fmla="*/ 2147483646 w 118"/>
                <a:gd name="T97" fmla="*/ 2147483646 h 129"/>
                <a:gd name="T98" fmla="*/ 2147483646 w 118"/>
                <a:gd name="T99" fmla="*/ 2147483646 h 129"/>
                <a:gd name="T100" fmla="*/ 2147483646 w 118"/>
                <a:gd name="T101" fmla="*/ 2147483646 h 129"/>
                <a:gd name="T102" fmla="*/ 2147483646 w 118"/>
                <a:gd name="T103" fmla="*/ 2147483646 h 129"/>
                <a:gd name="T104" fmla="*/ 2147483646 w 118"/>
                <a:gd name="T105" fmla="*/ 2147483646 h 129"/>
                <a:gd name="T106" fmla="*/ 2147483646 w 118"/>
                <a:gd name="T107" fmla="*/ 2147483646 h 129"/>
                <a:gd name="T108" fmla="*/ 2147483646 w 118"/>
                <a:gd name="T109" fmla="*/ 2147483646 h 12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8" h="129">
                  <a:moveTo>
                    <a:pt x="111" y="0"/>
                  </a:moveTo>
                  <a:lnTo>
                    <a:pt x="111" y="0"/>
                  </a:lnTo>
                  <a:lnTo>
                    <a:pt x="109" y="0"/>
                  </a:lnTo>
                  <a:lnTo>
                    <a:pt x="106" y="1"/>
                  </a:lnTo>
                  <a:lnTo>
                    <a:pt x="102" y="2"/>
                  </a:lnTo>
                  <a:lnTo>
                    <a:pt x="97" y="4"/>
                  </a:lnTo>
                  <a:lnTo>
                    <a:pt x="96" y="5"/>
                  </a:lnTo>
                  <a:lnTo>
                    <a:pt x="93" y="6"/>
                  </a:lnTo>
                  <a:lnTo>
                    <a:pt x="91" y="6"/>
                  </a:lnTo>
                  <a:lnTo>
                    <a:pt x="81" y="6"/>
                  </a:lnTo>
                  <a:lnTo>
                    <a:pt x="76" y="6"/>
                  </a:lnTo>
                  <a:lnTo>
                    <a:pt x="73" y="6"/>
                  </a:lnTo>
                  <a:lnTo>
                    <a:pt x="71" y="6"/>
                  </a:lnTo>
                  <a:lnTo>
                    <a:pt x="70" y="6"/>
                  </a:lnTo>
                  <a:lnTo>
                    <a:pt x="69" y="8"/>
                  </a:lnTo>
                  <a:lnTo>
                    <a:pt x="69" y="9"/>
                  </a:lnTo>
                  <a:lnTo>
                    <a:pt x="67" y="9"/>
                  </a:lnTo>
                  <a:lnTo>
                    <a:pt x="65" y="16"/>
                  </a:lnTo>
                  <a:lnTo>
                    <a:pt x="64" y="18"/>
                  </a:lnTo>
                  <a:lnTo>
                    <a:pt x="60" y="19"/>
                  </a:lnTo>
                  <a:lnTo>
                    <a:pt x="58" y="19"/>
                  </a:lnTo>
                  <a:lnTo>
                    <a:pt x="57" y="20"/>
                  </a:lnTo>
                  <a:lnTo>
                    <a:pt x="55" y="19"/>
                  </a:lnTo>
                  <a:lnTo>
                    <a:pt x="51" y="21"/>
                  </a:lnTo>
                  <a:lnTo>
                    <a:pt x="49" y="21"/>
                  </a:lnTo>
                  <a:lnTo>
                    <a:pt x="49" y="22"/>
                  </a:lnTo>
                  <a:lnTo>
                    <a:pt x="47" y="23"/>
                  </a:lnTo>
                  <a:lnTo>
                    <a:pt x="47" y="24"/>
                  </a:lnTo>
                  <a:lnTo>
                    <a:pt x="46" y="25"/>
                  </a:lnTo>
                  <a:lnTo>
                    <a:pt x="45" y="25"/>
                  </a:lnTo>
                  <a:lnTo>
                    <a:pt x="43" y="26"/>
                  </a:lnTo>
                  <a:lnTo>
                    <a:pt x="41" y="26"/>
                  </a:lnTo>
                  <a:lnTo>
                    <a:pt x="38" y="26"/>
                  </a:lnTo>
                  <a:lnTo>
                    <a:pt x="38" y="27"/>
                  </a:lnTo>
                  <a:lnTo>
                    <a:pt x="35" y="27"/>
                  </a:lnTo>
                  <a:lnTo>
                    <a:pt x="35" y="28"/>
                  </a:lnTo>
                  <a:lnTo>
                    <a:pt x="37" y="29"/>
                  </a:lnTo>
                  <a:lnTo>
                    <a:pt x="38" y="29"/>
                  </a:lnTo>
                  <a:lnTo>
                    <a:pt x="39" y="30"/>
                  </a:lnTo>
                  <a:lnTo>
                    <a:pt x="38" y="32"/>
                  </a:lnTo>
                  <a:lnTo>
                    <a:pt x="36" y="34"/>
                  </a:lnTo>
                  <a:lnTo>
                    <a:pt x="35" y="35"/>
                  </a:lnTo>
                  <a:lnTo>
                    <a:pt x="34" y="35"/>
                  </a:lnTo>
                  <a:lnTo>
                    <a:pt x="31" y="36"/>
                  </a:lnTo>
                  <a:lnTo>
                    <a:pt x="29" y="37"/>
                  </a:lnTo>
                  <a:lnTo>
                    <a:pt x="27" y="39"/>
                  </a:lnTo>
                  <a:lnTo>
                    <a:pt x="24" y="43"/>
                  </a:lnTo>
                  <a:lnTo>
                    <a:pt x="23" y="43"/>
                  </a:lnTo>
                  <a:lnTo>
                    <a:pt x="20" y="45"/>
                  </a:lnTo>
                  <a:lnTo>
                    <a:pt x="20" y="49"/>
                  </a:lnTo>
                  <a:lnTo>
                    <a:pt x="19" y="51"/>
                  </a:lnTo>
                  <a:lnTo>
                    <a:pt x="17" y="52"/>
                  </a:lnTo>
                  <a:lnTo>
                    <a:pt x="17" y="53"/>
                  </a:lnTo>
                  <a:lnTo>
                    <a:pt x="17" y="55"/>
                  </a:lnTo>
                  <a:lnTo>
                    <a:pt x="17" y="56"/>
                  </a:lnTo>
                  <a:lnTo>
                    <a:pt x="17" y="57"/>
                  </a:lnTo>
                  <a:lnTo>
                    <a:pt x="16" y="58"/>
                  </a:lnTo>
                  <a:lnTo>
                    <a:pt x="15" y="58"/>
                  </a:lnTo>
                  <a:lnTo>
                    <a:pt x="14" y="58"/>
                  </a:lnTo>
                  <a:lnTo>
                    <a:pt x="13" y="60"/>
                  </a:lnTo>
                  <a:lnTo>
                    <a:pt x="12" y="60"/>
                  </a:lnTo>
                  <a:lnTo>
                    <a:pt x="10" y="60"/>
                  </a:lnTo>
                  <a:lnTo>
                    <a:pt x="9" y="60"/>
                  </a:lnTo>
                  <a:lnTo>
                    <a:pt x="9" y="61"/>
                  </a:lnTo>
                  <a:lnTo>
                    <a:pt x="6" y="62"/>
                  </a:lnTo>
                  <a:lnTo>
                    <a:pt x="3" y="63"/>
                  </a:lnTo>
                  <a:lnTo>
                    <a:pt x="1" y="62"/>
                  </a:lnTo>
                  <a:lnTo>
                    <a:pt x="0" y="63"/>
                  </a:lnTo>
                  <a:lnTo>
                    <a:pt x="0" y="64"/>
                  </a:lnTo>
                  <a:lnTo>
                    <a:pt x="2" y="65"/>
                  </a:lnTo>
                  <a:lnTo>
                    <a:pt x="2" y="66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0" y="70"/>
                  </a:lnTo>
                  <a:lnTo>
                    <a:pt x="4" y="72"/>
                  </a:lnTo>
                  <a:lnTo>
                    <a:pt x="7" y="73"/>
                  </a:lnTo>
                  <a:lnTo>
                    <a:pt x="9" y="73"/>
                  </a:lnTo>
                  <a:lnTo>
                    <a:pt x="10" y="72"/>
                  </a:lnTo>
                  <a:lnTo>
                    <a:pt x="11" y="72"/>
                  </a:lnTo>
                  <a:lnTo>
                    <a:pt x="15" y="72"/>
                  </a:lnTo>
                  <a:lnTo>
                    <a:pt x="13" y="78"/>
                  </a:lnTo>
                  <a:lnTo>
                    <a:pt x="13" y="81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7"/>
                  </a:lnTo>
                  <a:lnTo>
                    <a:pt x="12" y="90"/>
                  </a:lnTo>
                  <a:lnTo>
                    <a:pt x="13" y="94"/>
                  </a:lnTo>
                  <a:lnTo>
                    <a:pt x="14" y="96"/>
                  </a:lnTo>
                  <a:lnTo>
                    <a:pt x="16" y="98"/>
                  </a:lnTo>
                  <a:lnTo>
                    <a:pt x="17" y="101"/>
                  </a:lnTo>
                  <a:lnTo>
                    <a:pt x="18" y="102"/>
                  </a:lnTo>
                  <a:lnTo>
                    <a:pt x="22" y="107"/>
                  </a:lnTo>
                  <a:lnTo>
                    <a:pt x="23" y="109"/>
                  </a:lnTo>
                  <a:lnTo>
                    <a:pt x="24" y="111"/>
                  </a:lnTo>
                  <a:lnTo>
                    <a:pt x="25" y="112"/>
                  </a:lnTo>
                  <a:lnTo>
                    <a:pt x="27" y="114"/>
                  </a:lnTo>
                  <a:lnTo>
                    <a:pt x="31" y="115"/>
                  </a:lnTo>
                  <a:lnTo>
                    <a:pt x="33" y="117"/>
                  </a:lnTo>
                  <a:lnTo>
                    <a:pt x="35" y="119"/>
                  </a:lnTo>
                  <a:lnTo>
                    <a:pt x="36" y="122"/>
                  </a:lnTo>
                  <a:lnTo>
                    <a:pt x="36" y="123"/>
                  </a:lnTo>
                  <a:lnTo>
                    <a:pt x="36" y="127"/>
                  </a:lnTo>
                  <a:lnTo>
                    <a:pt x="35" y="129"/>
                  </a:lnTo>
                  <a:lnTo>
                    <a:pt x="39" y="129"/>
                  </a:lnTo>
                  <a:lnTo>
                    <a:pt x="41" y="129"/>
                  </a:lnTo>
                  <a:lnTo>
                    <a:pt x="46" y="127"/>
                  </a:lnTo>
                  <a:lnTo>
                    <a:pt x="48" y="127"/>
                  </a:lnTo>
                  <a:lnTo>
                    <a:pt x="50" y="127"/>
                  </a:lnTo>
                  <a:lnTo>
                    <a:pt x="53" y="127"/>
                  </a:lnTo>
                  <a:lnTo>
                    <a:pt x="56" y="126"/>
                  </a:lnTo>
                  <a:lnTo>
                    <a:pt x="60" y="126"/>
                  </a:lnTo>
                  <a:lnTo>
                    <a:pt x="73" y="126"/>
                  </a:lnTo>
                  <a:lnTo>
                    <a:pt x="73" y="125"/>
                  </a:lnTo>
                  <a:lnTo>
                    <a:pt x="72" y="122"/>
                  </a:lnTo>
                  <a:lnTo>
                    <a:pt x="71" y="120"/>
                  </a:lnTo>
                  <a:lnTo>
                    <a:pt x="70" y="119"/>
                  </a:lnTo>
                  <a:lnTo>
                    <a:pt x="71" y="118"/>
                  </a:lnTo>
                  <a:lnTo>
                    <a:pt x="72" y="117"/>
                  </a:lnTo>
                  <a:lnTo>
                    <a:pt x="73" y="117"/>
                  </a:lnTo>
                  <a:lnTo>
                    <a:pt x="73" y="114"/>
                  </a:lnTo>
                  <a:lnTo>
                    <a:pt x="72" y="115"/>
                  </a:lnTo>
                  <a:lnTo>
                    <a:pt x="71" y="115"/>
                  </a:lnTo>
                  <a:lnTo>
                    <a:pt x="70" y="112"/>
                  </a:lnTo>
                  <a:lnTo>
                    <a:pt x="71" y="111"/>
                  </a:lnTo>
                  <a:lnTo>
                    <a:pt x="71" y="110"/>
                  </a:lnTo>
                  <a:lnTo>
                    <a:pt x="69" y="109"/>
                  </a:lnTo>
                  <a:lnTo>
                    <a:pt x="70" y="109"/>
                  </a:lnTo>
                  <a:lnTo>
                    <a:pt x="70" y="108"/>
                  </a:lnTo>
                  <a:lnTo>
                    <a:pt x="72" y="106"/>
                  </a:lnTo>
                  <a:lnTo>
                    <a:pt x="74" y="101"/>
                  </a:lnTo>
                  <a:lnTo>
                    <a:pt x="77" y="101"/>
                  </a:lnTo>
                  <a:lnTo>
                    <a:pt x="78" y="100"/>
                  </a:lnTo>
                  <a:lnTo>
                    <a:pt x="79" y="100"/>
                  </a:lnTo>
                  <a:lnTo>
                    <a:pt x="80" y="100"/>
                  </a:lnTo>
                  <a:lnTo>
                    <a:pt x="81" y="101"/>
                  </a:lnTo>
                  <a:lnTo>
                    <a:pt x="82" y="101"/>
                  </a:lnTo>
                  <a:lnTo>
                    <a:pt x="82" y="99"/>
                  </a:lnTo>
                  <a:lnTo>
                    <a:pt x="84" y="98"/>
                  </a:lnTo>
                  <a:lnTo>
                    <a:pt x="87" y="98"/>
                  </a:lnTo>
                  <a:lnTo>
                    <a:pt x="96" y="99"/>
                  </a:lnTo>
                  <a:lnTo>
                    <a:pt x="96" y="94"/>
                  </a:lnTo>
                  <a:lnTo>
                    <a:pt x="99" y="94"/>
                  </a:lnTo>
                  <a:lnTo>
                    <a:pt x="102" y="94"/>
                  </a:lnTo>
                  <a:lnTo>
                    <a:pt x="102" y="93"/>
                  </a:lnTo>
                  <a:lnTo>
                    <a:pt x="101" y="92"/>
                  </a:lnTo>
                  <a:lnTo>
                    <a:pt x="99" y="89"/>
                  </a:lnTo>
                  <a:lnTo>
                    <a:pt x="97" y="89"/>
                  </a:lnTo>
                  <a:lnTo>
                    <a:pt x="96" y="88"/>
                  </a:lnTo>
                  <a:lnTo>
                    <a:pt x="96" y="86"/>
                  </a:lnTo>
                  <a:lnTo>
                    <a:pt x="97" y="86"/>
                  </a:lnTo>
                  <a:lnTo>
                    <a:pt x="98" y="85"/>
                  </a:lnTo>
                  <a:lnTo>
                    <a:pt x="98" y="84"/>
                  </a:lnTo>
                  <a:lnTo>
                    <a:pt x="97" y="84"/>
                  </a:lnTo>
                  <a:lnTo>
                    <a:pt x="96" y="85"/>
                  </a:lnTo>
                  <a:lnTo>
                    <a:pt x="95" y="85"/>
                  </a:lnTo>
                  <a:lnTo>
                    <a:pt x="94" y="86"/>
                  </a:lnTo>
                  <a:lnTo>
                    <a:pt x="93" y="86"/>
                  </a:lnTo>
                  <a:lnTo>
                    <a:pt x="92" y="85"/>
                  </a:lnTo>
                  <a:lnTo>
                    <a:pt x="93" y="83"/>
                  </a:lnTo>
                  <a:lnTo>
                    <a:pt x="94" y="82"/>
                  </a:lnTo>
                  <a:lnTo>
                    <a:pt x="94" y="81"/>
                  </a:lnTo>
                  <a:lnTo>
                    <a:pt x="93" y="80"/>
                  </a:lnTo>
                  <a:lnTo>
                    <a:pt x="93" y="78"/>
                  </a:lnTo>
                  <a:lnTo>
                    <a:pt x="94" y="77"/>
                  </a:lnTo>
                  <a:lnTo>
                    <a:pt x="95" y="78"/>
                  </a:lnTo>
                  <a:lnTo>
                    <a:pt x="95" y="79"/>
                  </a:lnTo>
                  <a:lnTo>
                    <a:pt x="96" y="79"/>
                  </a:lnTo>
                  <a:lnTo>
                    <a:pt x="96" y="80"/>
                  </a:lnTo>
                  <a:lnTo>
                    <a:pt x="98" y="80"/>
                  </a:lnTo>
                  <a:lnTo>
                    <a:pt x="99" y="74"/>
                  </a:lnTo>
                  <a:lnTo>
                    <a:pt x="99" y="63"/>
                  </a:lnTo>
                  <a:lnTo>
                    <a:pt x="100" y="56"/>
                  </a:lnTo>
                  <a:lnTo>
                    <a:pt x="102" y="56"/>
                  </a:lnTo>
                  <a:lnTo>
                    <a:pt x="104" y="57"/>
                  </a:lnTo>
                  <a:lnTo>
                    <a:pt x="104" y="55"/>
                  </a:lnTo>
                  <a:lnTo>
                    <a:pt x="115" y="56"/>
                  </a:lnTo>
                  <a:lnTo>
                    <a:pt x="116" y="55"/>
                  </a:lnTo>
                  <a:lnTo>
                    <a:pt x="116" y="52"/>
                  </a:lnTo>
                  <a:lnTo>
                    <a:pt x="117" y="49"/>
                  </a:lnTo>
                  <a:lnTo>
                    <a:pt x="118" y="33"/>
                  </a:lnTo>
                  <a:lnTo>
                    <a:pt x="118" y="32"/>
                  </a:lnTo>
                  <a:lnTo>
                    <a:pt x="118" y="31"/>
                  </a:lnTo>
                  <a:lnTo>
                    <a:pt x="117" y="31"/>
                  </a:lnTo>
                  <a:lnTo>
                    <a:pt x="116" y="31"/>
                  </a:lnTo>
                  <a:lnTo>
                    <a:pt x="116" y="21"/>
                  </a:lnTo>
                  <a:lnTo>
                    <a:pt x="116" y="20"/>
                  </a:lnTo>
                  <a:lnTo>
                    <a:pt x="114" y="20"/>
                  </a:lnTo>
                  <a:lnTo>
                    <a:pt x="114" y="19"/>
                  </a:lnTo>
                  <a:lnTo>
                    <a:pt x="114" y="18"/>
                  </a:lnTo>
                  <a:lnTo>
                    <a:pt x="114" y="13"/>
                  </a:lnTo>
                  <a:lnTo>
                    <a:pt x="113" y="11"/>
                  </a:lnTo>
                  <a:lnTo>
                    <a:pt x="111" y="9"/>
                  </a:lnTo>
                  <a:lnTo>
                    <a:pt x="111" y="8"/>
                  </a:lnTo>
                  <a:lnTo>
                    <a:pt x="112" y="7"/>
                  </a:lnTo>
                  <a:lnTo>
                    <a:pt x="112" y="3"/>
                  </a:lnTo>
                  <a:lnTo>
                    <a:pt x="111" y="2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61" name="Freeform 1069"/>
            <p:cNvSpPr>
              <a:spLocks/>
            </p:cNvSpPr>
            <p:nvPr/>
          </p:nvSpPr>
          <p:spPr bwMode="auto">
            <a:xfrm>
              <a:off x="7970320" y="2171017"/>
              <a:ext cx="405040" cy="303780"/>
            </a:xfrm>
            <a:custGeom>
              <a:avLst/>
              <a:gdLst>
                <a:gd name="T0" fmla="*/ 2147483646 w 92"/>
                <a:gd name="T1" fmla="*/ 2147483646 h 69"/>
                <a:gd name="T2" fmla="*/ 2147483646 w 92"/>
                <a:gd name="T3" fmla="*/ 2147483646 h 69"/>
                <a:gd name="T4" fmla="*/ 2147483646 w 92"/>
                <a:gd name="T5" fmla="*/ 2147483646 h 69"/>
                <a:gd name="T6" fmla="*/ 2147483646 w 92"/>
                <a:gd name="T7" fmla="*/ 2147483646 h 69"/>
                <a:gd name="T8" fmla="*/ 2147483646 w 92"/>
                <a:gd name="T9" fmla="*/ 2147483646 h 69"/>
                <a:gd name="T10" fmla="*/ 2147483646 w 92"/>
                <a:gd name="T11" fmla="*/ 2147483646 h 69"/>
                <a:gd name="T12" fmla="*/ 2147483646 w 92"/>
                <a:gd name="T13" fmla="*/ 2147483646 h 69"/>
                <a:gd name="T14" fmla="*/ 2147483646 w 92"/>
                <a:gd name="T15" fmla="*/ 2147483646 h 69"/>
                <a:gd name="T16" fmla="*/ 2147483646 w 92"/>
                <a:gd name="T17" fmla="*/ 2147483646 h 69"/>
                <a:gd name="T18" fmla="*/ 2147483646 w 92"/>
                <a:gd name="T19" fmla="*/ 2147483646 h 69"/>
                <a:gd name="T20" fmla="*/ 2147483646 w 92"/>
                <a:gd name="T21" fmla="*/ 2147483646 h 69"/>
                <a:gd name="T22" fmla="*/ 2147483646 w 92"/>
                <a:gd name="T23" fmla="*/ 2147483646 h 69"/>
                <a:gd name="T24" fmla="*/ 2147483646 w 92"/>
                <a:gd name="T25" fmla="*/ 2147483646 h 69"/>
                <a:gd name="T26" fmla="*/ 2147483646 w 92"/>
                <a:gd name="T27" fmla="*/ 2147483646 h 69"/>
                <a:gd name="T28" fmla="*/ 2147483646 w 92"/>
                <a:gd name="T29" fmla="*/ 2147483646 h 69"/>
                <a:gd name="T30" fmla="*/ 2147483646 w 92"/>
                <a:gd name="T31" fmla="*/ 2147483646 h 69"/>
                <a:gd name="T32" fmla="*/ 2147483646 w 92"/>
                <a:gd name="T33" fmla="*/ 2147483646 h 69"/>
                <a:gd name="T34" fmla="*/ 2147483646 w 92"/>
                <a:gd name="T35" fmla="*/ 2147483646 h 69"/>
                <a:gd name="T36" fmla="*/ 2147483646 w 92"/>
                <a:gd name="T37" fmla="*/ 2147483646 h 69"/>
                <a:gd name="T38" fmla="*/ 2147483646 w 92"/>
                <a:gd name="T39" fmla="*/ 2147483646 h 69"/>
                <a:gd name="T40" fmla="*/ 2147483646 w 92"/>
                <a:gd name="T41" fmla="*/ 2147483646 h 69"/>
                <a:gd name="T42" fmla="*/ 2147483646 w 92"/>
                <a:gd name="T43" fmla="*/ 2147483646 h 69"/>
                <a:gd name="T44" fmla="*/ 2147483646 w 92"/>
                <a:gd name="T45" fmla="*/ 2147483646 h 69"/>
                <a:gd name="T46" fmla="*/ 2147483646 w 92"/>
                <a:gd name="T47" fmla="*/ 2147483646 h 69"/>
                <a:gd name="T48" fmla="*/ 2147483646 w 92"/>
                <a:gd name="T49" fmla="*/ 2147483646 h 69"/>
                <a:gd name="T50" fmla="*/ 2147483646 w 92"/>
                <a:gd name="T51" fmla="*/ 2147483646 h 69"/>
                <a:gd name="T52" fmla="*/ 2147483646 w 92"/>
                <a:gd name="T53" fmla="*/ 2147483646 h 69"/>
                <a:gd name="T54" fmla="*/ 2147483646 w 92"/>
                <a:gd name="T55" fmla="*/ 2147483646 h 69"/>
                <a:gd name="T56" fmla="*/ 2147483646 w 92"/>
                <a:gd name="T57" fmla="*/ 2147483646 h 69"/>
                <a:gd name="T58" fmla="*/ 2147483646 w 92"/>
                <a:gd name="T59" fmla="*/ 2147483646 h 69"/>
                <a:gd name="T60" fmla="*/ 2147483646 w 92"/>
                <a:gd name="T61" fmla="*/ 2147483646 h 69"/>
                <a:gd name="T62" fmla="*/ 2147483646 w 92"/>
                <a:gd name="T63" fmla="*/ 2147483646 h 69"/>
                <a:gd name="T64" fmla="*/ 2147483646 w 92"/>
                <a:gd name="T65" fmla="*/ 2147483646 h 69"/>
                <a:gd name="T66" fmla="*/ 2147483646 w 92"/>
                <a:gd name="T67" fmla="*/ 2147483646 h 69"/>
                <a:gd name="T68" fmla="*/ 2147483646 w 92"/>
                <a:gd name="T69" fmla="*/ 2147483646 h 69"/>
                <a:gd name="T70" fmla="*/ 2147483646 w 92"/>
                <a:gd name="T71" fmla="*/ 2147483646 h 69"/>
                <a:gd name="T72" fmla="*/ 2147483646 w 92"/>
                <a:gd name="T73" fmla="*/ 2147483646 h 69"/>
                <a:gd name="T74" fmla="*/ 2147483646 w 92"/>
                <a:gd name="T75" fmla="*/ 2147483646 h 69"/>
                <a:gd name="T76" fmla="*/ 2147483646 w 92"/>
                <a:gd name="T77" fmla="*/ 2147483646 h 69"/>
                <a:gd name="T78" fmla="*/ 2147483646 w 92"/>
                <a:gd name="T79" fmla="*/ 2147483646 h 69"/>
                <a:gd name="T80" fmla="*/ 2147483646 w 92"/>
                <a:gd name="T81" fmla="*/ 2147483646 h 69"/>
                <a:gd name="T82" fmla="*/ 2147483646 w 92"/>
                <a:gd name="T83" fmla="*/ 2147483646 h 69"/>
                <a:gd name="T84" fmla="*/ 2147483646 w 92"/>
                <a:gd name="T85" fmla="*/ 2147483646 h 69"/>
                <a:gd name="T86" fmla="*/ 2147483646 w 92"/>
                <a:gd name="T87" fmla="*/ 2147483646 h 69"/>
                <a:gd name="T88" fmla="*/ 2147483646 w 92"/>
                <a:gd name="T89" fmla="*/ 2147483646 h 69"/>
                <a:gd name="T90" fmla="*/ 2147483646 w 92"/>
                <a:gd name="T91" fmla="*/ 2147483646 h 69"/>
                <a:gd name="T92" fmla="*/ 2147483646 w 92"/>
                <a:gd name="T93" fmla="*/ 2147483646 h 69"/>
                <a:gd name="T94" fmla="*/ 2147483646 w 92"/>
                <a:gd name="T95" fmla="*/ 2147483646 h 69"/>
                <a:gd name="T96" fmla="*/ 2147483646 w 92"/>
                <a:gd name="T97" fmla="*/ 2147483646 h 69"/>
                <a:gd name="T98" fmla="*/ 2147483646 w 92"/>
                <a:gd name="T99" fmla="*/ 2147483646 h 69"/>
                <a:gd name="T100" fmla="*/ 2147483646 w 92"/>
                <a:gd name="T101" fmla="*/ 2147483646 h 69"/>
                <a:gd name="T102" fmla="*/ 2147483646 w 92"/>
                <a:gd name="T103" fmla="*/ 2147483646 h 69"/>
                <a:gd name="T104" fmla="*/ 2147483646 w 92"/>
                <a:gd name="T105" fmla="*/ 2147483646 h 69"/>
                <a:gd name="T106" fmla="*/ 2147483646 w 92"/>
                <a:gd name="T107" fmla="*/ 2147483646 h 69"/>
                <a:gd name="T108" fmla="*/ 2147483646 w 92"/>
                <a:gd name="T109" fmla="*/ 2147483646 h 6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92" h="69">
                  <a:moveTo>
                    <a:pt x="36" y="14"/>
                  </a:moveTo>
                  <a:lnTo>
                    <a:pt x="36" y="19"/>
                  </a:lnTo>
                  <a:lnTo>
                    <a:pt x="36" y="24"/>
                  </a:lnTo>
                  <a:lnTo>
                    <a:pt x="35" y="24"/>
                  </a:lnTo>
                  <a:lnTo>
                    <a:pt x="31" y="25"/>
                  </a:lnTo>
                  <a:lnTo>
                    <a:pt x="30" y="26"/>
                  </a:lnTo>
                  <a:lnTo>
                    <a:pt x="30" y="27"/>
                  </a:lnTo>
                  <a:lnTo>
                    <a:pt x="30" y="29"/>
                  </a:lnTo>
                  <a:lnTo>
                    <a:pt x="29" y="29"/>
                  </a:lnTo>
                  <a:lnTo>
                    <a:pt x="28" y="29"/>
                  </a:lnTo>
                  <a:lnTo>
                    <a:pt x="27" y="31"/>
                  </a:lnTo>
                  <a:lnTo>
                    <a:pt x="25" y="32"/>
                  </a:lnTo>
                  <a:lnTo>
                    <a:pt x="23" y="32"/>
                  </a:lnTo>
                  <a:lnTo>
                    <a:pt x="21" y="33"/>
                  </a:lnTo>
                  <a:lnTo>
                    <a:pt x="20" y="34"/>
                  </a:lnTo>
                  <a:lnTo>
                    <a:pt x="18" y="36"/>
                  </a:lnTo>
                  <a:lnTo>
                    <a:pt x="13" y="39"/>
                  </a:lnTo>
                  <a:lnTo>
                    <a:pt x="13" y="40"/>
                  </a:lnTo>
                  <a:lnTo>
                    <a:pt x="13" y="42"/>
                  </a:lnTo>
                  <a:lnTo>
                    <a:pt x="12" y="43"/>
                  </a:lnTo>
                  <a:lnTo>
                    <a:pt x="10" y="43"/>
                  </a:lnTo>
                  <a:lnTo>
                    <a:pt x="8" y="43"/>
                  </a:lnTo>
                  <a:lnTo>
                    <a:pt x="8" y="44"/>
                  </a:lnTo>
                  <a:lnTo>
                    <a:pt x="8" y="45"/>
                  </a:lnTo>
                  <a:lnTo>
                    <a:pt x="8" y="46"/>
                  </a:lnTo>
                  <a:lnTo>
                    <a:pt x="8" y="47"/>
                  </a:lnTo>
                  <a:lnTo>
                    <a:pt x="7" y="48"/>
                  </a:lnTo>
                  <a:lnTo>
                    <a:pt x="6" y="49"/>
                  </a:lnTo>
                  <a:lnTo>
                    <a:pt x="3" y="50"/>
                  </a:lnTo>
                  <a:lnTo>
                    <a:pt x="2" y="50"/>
                  </a:lnTo>
                  <a:lnTo>
                    <a:pt x="1" y="51"/>
                  </a:lnTo>
                  <a:lnTo>
                    <a:pt x="0" y="54"/>
                  </a:lnTo>
                  <a:lnTo>
                    <a:pt x="3" y="54"/>
                  </a:lnTo>
                  <a:lnTo>
                    <a:pt x="4" y="55"/>
                  </a:lnTo>
                  <a:lnTo>
                    <a:pt x="5" y="56"/>
                  </a:lnTo>
                  <a:lnTo>
                    <a:pt x="5" y="57"/>
                  </a:lnTo>
                  <a:lnTo>
                    <a:pt x="5" y="58"/>
                  </a:lnTo>
                  <a:lnTo>
                    <a:pt x="4" y="60"/>
                  </a:lnTo>
                  <a:lnTo>
                    <a:pt x="4" y="61"/>
                  </a:lnTo>
                  <a:lnTo>
                    <a:pt x="5" y="62"/>
                  </a:lnTo>
                  <a:lnTo>
                    <a:pt x="5" y="63"/>
                  </a:lnTo>
                  <a:lnTo>
                    <a:pt x="4" y="64"/>
                  </a:lnTo>
                  <a:lnTo>
                    <a:pt x="3" y="64"/>
                  </a:lnTo>
                  <a:lnTo>
                    <a:pt x="1" y="66"/>
                  </a:lnTo>
                  <a:lnTo>
                    <a:pt x="1" y="67"/>
                  </a:lnTo>
                  <a:lnTo>
                    <a:pt x="1" y="68"/>
                  </a:lnTo>
                  <a:lnTo>
                    <a:pt x="1" y="69"/>
                  </a:lnTo>
                  <a:lnTo>
                    <a:pt x="4" y="68"/>
                  </a:lnTo>
                  <a:lnTo>
                    <a:pt x="5" y="67"/>
                  </a:lnTo>
                  <a:lnTo>
                    <a:pt x="10" y="65"/>
                  </a:lnTo>
                  <a:lnTo>
                    <a:pt x="14" y="64"/>
                  </a:lnTo>
                  <a:lnTo>
                    <a:pt x="17" y="63"/>
                  </a:lnTo>
                  <a:lnTo>
                    <a:pt x="19" y="63"/>
                  </a:lnTo>
                  <a:lnTo>
                    <a:pt x="20" y="64"/>
                  </a:lnTo>
                  <a:lnTo>
                    <a:pt x="21" y="65"/>
                  </a:lnTo>
                  <a:lnTo>
                    <a:pt x="22" y="65"/>
                  </a:lnTo>
                  <a:lnTo>
                    <a:pt x="22" y="66"/>
                  </a:lnTo>
                  <a:lnTo>
                    <a:pt x="24" y="66"/>
                  </a:lnTo>
                  <a:lnTo>
                    <a:pt x="25" y="67"/>
                  </a:lnTo>
                  <a:lnTo>
                    <a:pt x="28" y="67"/>
                  </a:lnTo>
                  <a:lnTo>
                    <a:pt x="29" y="67"/>
                  </a:lnTo>
                  <a:lnTo>
                    <a:pt x="32" y="66"/>
                  </a:lnTo>
                  <a:lnTo>
                    <a:pt x="35" y="65"/>
                  </a:lnTo>
                  <a:lnTo>
                    <a:pt x="37" y="64"/>
                  </a:lnTo>
                  <a:lnTo>
                    <a:pt x="39" y="63"/>
                  </a:lnTo>
                  <a:lnTo>
                    <a:pt x="41" y="62"/>
                  </a:lnTo>
                  <a:lnTo>
                    <a:pt x="41" y="61"/>
                  </a:lnTo>
                  <a:lnTo>
                    <a:pt x="42" y="59"/>
                  </a:lnTo>
                  <a:lnTo>
                    <a:pt x="43" y="58"/>
                  </a:lnTo>
                  <a:lnTo>
                    <a:pt x="44" y="56"/>
                  </a:lnTo>
                  <a:lnTo>
                    <a:pt x="44" y="55"/>
                  </a:lnTo>
                  <a:lnTo>
                    <a:pt x="46" y="54"/>
                  </a:lnTo>
                  <a:lnTo>
                    <a:pt x="46" y="53"/>
                  </a:lnTo>
                  <a:lnTo>
                    <a:pt x="45" y="52"/>
                  </a:lnTo>
                  <a:lnTo>
                    <a:pt x="44" y="51"/>
                  </a:lnTo>
                  <a:lnTo>
                    <a:pt x="45" y="50"/>
                  </a:lnTo>
                  <a:lnTo>
                    <a:pt x="47" y="50"/>
                  </a:lnTo>
                  <a:lnTo>
                    <a:pt x="48" y="50"/>
                  </a:lnTo>
                  <a:lnTo>
                    <a:pt x="49" y="50"/>
                  </a:lnTo>
                  <a:lnTo>
                    <a:pt x="49" y="49"/>
                  </a:lnTo>
                  <a:lnTo>
                    <a:pt x="48" y="47"/>
                  </a:lnTo>
                  <a:lnTo>
                    <a:pt x="48" y="46"/>
                  </a:lnTo>
                  <a:lnTo>
                    <a:pt x="49" y="45"/>
                  </a:lnTo>
                  <a:lnTo>
                    <a:pt x="49" y="43"/>
                  </a:lnTo>
                  <a:lnTo>
                    <a:pt x="48" y="40"/>
                  </a:lnTo>
                  <a:lnTo>
                    <a:pt x="49" y="40"/>
                  </a:lnTo>
                  <a:lnTo>
                    <a:pt x="50" y="40"/>
                  </a:lnTo>
                  <a:lnTo>
                    <a:pt x="52" y="41"/>
                  </a:lnTo>
                  <a:lnTo>
                    <a:pt x="53" y="41"/>
                  </a:lnTo>
                  <a:lnTo>
                    <a:pt x="55" y="41"/>
                  </a:lnTo>
                  <a:lnTo>
                    <a:pt x="57" y="41"/>
                  </a:lnTo>
                  <a:lnTo>
                    <a:pt x="58" y="40"/>
                  </a:lnTo>
                  <a:lnTo>
                    <a:pt x="59" y="39"/>
                  </a:lnTo>
                  <a:lnTo>
                    <a:pt x="59" y="38"/>
                  </a:lnTo>
                  <a:lnTo>
                    <a:pt x="60" y="38"/>
                  </a:lnTo>
                  <a:lnTo>
                    <a:pt x="62" y="38"/>
                  </a:lnTo>
                  <a:lnTo>
                    <a:pt x="63" y="37"/>
                  </a:lnTo>
                  <a:lnTo>
                    <a:pt x="65" y="35"/>
                  </a:lnTo>
                  <a:lnTo>
                    <a:pt x="69" y="35"/>
                  </a:lnTo>
                  <a:lnTo>
                    <a:pt x="71" y="34"/>
                  </a:lnTo>
                  <a:lnTo>
                    <a:pt x="73" y="31"/>
                  </a:lnTo>
                  <a:lnTo>
                    <a:pt x="74" y="31"/>
                  </a:lnTo>
                  <a:lnTo>
                    <a:pt x="75" y="31"/>
                  </a:lnTo>
                  <a:lnTo>
                    <a:pt x="75" y="32"/>
                  </a:lnTo>
                  <a:lnTo>
                    <a:pt x="75" y="35"/>
                  </a:lnTo>
                  <a:lnTo>
                    <a:pt x="76" y="35"/>
                  </a:lnTo>
                  <a:lnTo>
                    <a:pt x="78" y="34"/>
                  </a:lnTo>
                  <a:lnTo>
                    <a:pt x="78" y="33"/>
                  </a:lnTo>
                  <a:lnTo>
                    <a:pt x="78" y="32"/>
                  </a:lnTo>
                  <a:lnTo>
                    <a:pt x="79" y="31"/>
                  </a:lnTo>
                  <a:lnTo>
                    <a:pt x="80" y="31"/>
                  </a:lnTo>
                  <a:lnTo>
                    <a:pt x="81" y="31"/>
                  </a:lnTo>
                  <a:lnTo>
                    <a:pt x="82" y="30"/>
                  </a:lnTo>
                  <a:lnTo>
                    <a:pt x="82" y="28"/>
                  </a:lnTo>
                  <a:lnTo>
                    <a:pt x="83" y="28"/>
                  </a:lnTo>
                  <a:lnTo>
                    <a:pt x="85" y="28"/>
                  </a:lnTo>
                  <a:lnTo>
                    <a:pt x="85" y="26"/>
                  </a:lnTo>
                  <a:lnTo>
                    <a:pt x="87" y="25"/>
                  </a:lnTo>
                  <a:lnTo>
                    <a:pt x="87" y="24"/>
                  </a:lnTo>
                  <a:lnTo>
                    <a:pt x="86" y="24"/>
                  </a:lnTo>
                  <a:lnTo>
                    <a:pt x="86" y="23"/>
                  </a:lnTo>
                  <a:lnTo>
                    <a:pt x="86" y="22"/>
                  </a:lnTo>
                  <a:lnTo>
                    <a:pt x="87" y="22"/>
                  </a:lnTo>
                  <a:lnTo>
                    <a:pt x="86" y="21"/>
                  </a:lnTo>
                  <a:lnTo>
                    <a:pt x="86" y="20"/>
                  </a:lnTo>
                  <a:lnTo>
                    <a:pt x="84" y="20"/>
                  </a:lnTo>
                  <a:lnTo>
                    <a:pt x="84" y="21"/>
                  </a:lnTo>
                  <a:lnTo>
                    <a:pt x="83" y="21"/>
                  </a:lnTo>
                  <a:lnTo>
                    <a:pt x="82" y="20"/>
                  </a:lnTo>
                  <a:lnTo>
                    <a:pt x="81" y="21"/>
                  </a:lnTo>
                  <a:lnTo>
                    <a:pt x="81" y="22"/>
                  </a:lnTo>
                  <a:lnTo>
                    <a:pt x="81" y="23"/>
                  </a:lnTo>
                  <a:lnTo>
                    <a:pt x="81" y="24"/>
                  </a:lnTo>
                  <a:lnTo>
                    <a:pt x="81" y="25"/>
                  </a:lnTo>
                  <a:lnTo>
                    <a:pt x="81" y="26"/>
                  </a:lnTo>
                  <a:lnTo>
                    <a:pt x="79" y="25"/>
                  </a:lnTo>
                  <a:lnTo>
                    <a:pt x="78" y="23"/>
                  </a:lnTo>
                  <a:lnTo>
                    <a:pt x="77" y="23"/>
                  </a:lnTo>
                  <a:lnTo>
                    <a:pt x="77" y="21"/>
                  </a:lnTo>
                  <a:lnTo>
                    <a:pt x="78" y="20"/>
                  </a:lnTo>
                  <a:lnTo>
                    <a:pt x="79" y="19"/>
                  </a:lnTo>
                  <a:lnTo>
                    <a:pt x="80" y="19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2" y="16"/>
                  </a:lnTo>
                  <a:lnTo>
                    <a:pt x="84" y="16"/>
                  </a:lnTo>
                  <a:lnTo>
                    <a:pt x="84" y="17"/>
                  </a:lnTo>
                  <a:lnTo>
                    <a:pt x="84" y="18"/>
                  </a:lnTo>
                  <a:lnTo>
                    <a:pt x="85" y="19"/>
                  </a:lnTo>
                  <a:lnTo>
                    <a:pt x="86" y="18"/>
                  </a:lnTo>
                  <a:lnTo>
                    <a:pt x="86" y="16"/>
                  </a:lnTo>
                  <a:lnTo>
                    <a:pt x="86" y="15"/>
                  </a:lnTo>
                  <a:lnTo>
                    <a:pt x="88" y="14"/>
                  </a:lnTo>
                  <a:lnTo>
                    <a:pt x="89" y="14"/>
                  </a:lnTo>
                  <a:lnTo>
                    <a:pt x="92" y="12"/>
                  </a:lnTo>
                  <a:lnTo>
                    <a:pt x="90" y="11"/>
                  </a:lnTo>
                  <a:lnTo>
                    <a:pt x="89" y="9"/>
                  </a:lnTo>
                  <a:lnTo>
                    <a:pt x="86" y="9"/>
                  </a:lnTo>
                  <a:lnTo>
                    <a:pt x="86" y="8"/>
                  </a:lnTo>
                  <a:lnTo>
                    <a:pt x="86" y="7"/>
                  </a:lnTo>
                  <a:lnTo>
                    <a:pt x="86" y="5"/>
                  </a:lnTo>
                  <a:lnTo>
                    <a:pt x="84" y="5"/>
                  </a:lnTo>
                  <a:lnTo>
                    <a:pt x="84" y="4"/>
                  </a:lnTo>
                  <a:lnTo>
                    <a:pt x="83" y="3"/>
                  </a:lnTo>
                  <a:lnTo>
                    <a:pt x="83" y="2"/>
                  </a:lnTo>
                  <a:lnTo>
                    <a:pt x="83" y="1"/>
                  </a:lnTo>
                  <a:lnTo>
                    <a:pt x="81" y="1"/>
                  </a:lnTo>
                  <a:lnTo>
                    <a:pt x="80" y="0"/>
                  </a:lnTo>
                  <a:lnTo>
                    <a:pt x="79" y="0"/>
                  </a:lnTo>
                  <a:lnTo>
                    <a:pt x="78" y="1"/>
                  </a:lnTo>
                  <a:lnTo>
                    <a:pt x="77" y="3"/>
                  </a:lnTo>
                  <a:lnTo>
                    <a:pt x="76" y="3"/>
                  </a:lnTo>
                  <a:lnTo>
                    <a:pt x="74" y="3"/>
                  </a:lnTo>
                  <a:lnTo>
                    <a:pt x="69" y="5"/>
                  </a:lnTo>
                  <a:lnTo>
                    <a:pt x="67" y="5"/>
                  </a:lnTo>
                  <a:lnTo>
                    <a:pt x="66" y="6"/>
                  </a:lnTo>
                  <a:lnTo>
                    <a:pt x="63" y="9"/>
                  </a:lnTo>
                  <a:lnTo>
                    <a:pt x="63" y="11"/>
                  </a:lnTo>
                  <a:lnTo>
                    <a:pt x="63" y="12"/>
                  </a:lnTo>
                  <a:lnTo>
                    <a:pt x="62" y="12"/>
                  </a:lnTo>
                  <a:lnTo>
                    <a:pt x="62" y="13"/>
                  </a:lnTo>
                  <a:lnTo>
                    <a:pt x="61" y="14"/>
                  </a:lnTo>
                  <a:lnTo>
                    <a:pt x="59" y="14"/>
                  </a:lnTo>
                  <a:lnTo>
                    <a:pt x="58" y="15"/>
                  </a:lnTo>
                  <a:lnTo>
                    <a:pt x="56" y="15"/>
                  </a:lnTo>
                  <a:lnTo>
                    <a:pt x="55" y="15"/>
                  </a:lnTo>
                  <a:lnTo>
                    <a:pt x="52" y="16"/>
                  </a:lnTo>
                  <a:lnTo>
                    <a:pt x="52" y="15"/>
                  </a:lnTo>
                  <a:lnTo>
                    <a:pt x="51" y="15"/>
                  </a:lnTo>
                  <a:lnTo>
                    <a:pt x="50" y="14"/>
                  </a:lnTo>
                  <a:lnTo>
                    <a:pt x="49" y="15"/>
                  </a:lnTo>
                  <a:lnTo>
                    <a:pt x="48" y="14"/>
                  </a:lnTo>
                  <a:lnTo>
                    <a:pt x="43" y="15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39" y="12"/>
                  </a:lnTo>
                  <a:lnTo>
                    <a:pt x="38" y="13"/>
                  </a:lnTo>
                  <a:lnTo>
                    <a:pt x="37" y="14"/>
                  </a:lnTo>
                  <a:lnTo>
                    <a:pt x="36" y="14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62" name="Freeform 1070"/>
            <p:cNvSpPr>
              <a:spLocks/>
            </p:cNvSpPr>
            <p:nvPr/>
          </p:nvSpPr>
          <p:spPr bwMode="auto">
            <a:xfrm>
              <a:off x="8309321" y="1779185"/>
              <a:ext cx="435858" cy="422650"/>
            </a:xfrm>
            <a:custGeom>
              <a:avLst/>
              <a:gdLst>
                <a:gd name="T0" fmla="*/ 2147483646 w 99"/>
                <a:gd name="T1" fmla="*/ 2147483646 h 96"/>
                <a:gd name="T2" fmla="*/ 2147483646 w 99"/>
                <a:gd name="T3" fmla="*/ 2147483646 h 96"/>
                <a:gd name="T4" fmla="*/ 2147483646 w 99"/>
                <a:gd name="T5" fmla="*/ 2147483646 h 96"/>
                <a:gd name="T6" fmla="*/ 2147483646 w 99"/>
                <a:gd name="T7" fmla="*/ 2147483646 h 96"/>
                <a:gd name="T8" fmla="*/ 2147483646 w 99"/>
                <a:gd name="T9" fmla="*/ 2147483646 h 96"/>
                <a:gd name="T10" fmla="*/ 2147483646 w 99"/>
                <a:gd name="T11" fmla="*/ 2147483646 h 96"/>
                <a:gd name="T12" fmla="*/ 2147483646 w 99"/>
                <a:gd name="T13" fmla="*/ 2147483646 h 96"/>
                <a:gd name="T14" fmla="*/ 2147483646 w 99"/>
                <a:gd name="T15" fmla="*/ 2147483646 h 96"/>
                <a:gd name="T16" fmla="*/ 2147483646 w 99"/>
                <a:gd name="T17" fmla="*/ 2147483646 h 96"/>
                <a:gd name="T18" fmla="*/ 2147483646 w 99"/>
                <a:gd name="T19" fmla="*/ 2147483646 h 96"/>
                <a:gd name="T20" fmla="*/ 2147483646 w 99"/>
                <a:gd name="T21" fmla="*/ 2147483646 h 96"/>
                <a:gd name="T22" fmla="*/ 2147483646 w 99"/>
                <a:gd name="T23" fmla="*/ 2147483646 h 96"/>
                <a:gd name="T24" fmla="*/ 2147483646 w 99"/>
                <a:gd name="T25" fmla="*/ 2147483646 h 96"/>
                <a:gd name="T26" fmla="*/ 2147483646 w 99"/>
                <a:gd name="T27" fmla="*/ 2147483646 h 96"/>
                <a:gd name="T28" fmla="*/ 2147483646 w 99"/>
                <a:gd name="T29" fmla="*/ 2147483646 h 96"/>
                <a:gd name="T30" fmla="*/ 2147483646 w 99"/>
                <a:gd name="T31" fmla="*/ 2147483646 h 96"/>
                <a:gd name="T32" fmla="*/ 2147483646 w 99"/>
                <a:gd name="T33" fmla="*/ 2147483646 h 96"/>
                <a:gd name="T34" fmla="*/ 2147483646 w 99"/>
                <a:gd name="T35" fmla="*/ 2147483646 h 96"/>
                <a:gd name="T36" fmla="*/ 2147483646 w 99"/>
                <a:gd name="T37" fmla="*/ 2147483646 h 96"/>
                <a:gd name="T38" fmla="*/ 2147483646 w 99"/>
                <a:gd name="T39" fmla="*/ 2147483646 h 96"/>
                <a:gd name="T40" fmla="*/ 2147483646 w 99"/>
                <a:gd name="T41" fmla="*/ 2147483646 h 96"/>
                <a:gd name="T42" fmla="*/ 2147483646 w 99"/>
                <a:gd name="T43" fmla="*/ 2147483646 h 96"/>
                <a:gd name="T44" fmla="*/ 2147483646 w 99"/>
                <a:gd name="T45" fmla="*/ 2147483646 h 96"/>
                <a:gd name="T46" fmla="*/ 2147483646 w 99"/>
                <a:gd name="T47" fmla="*/ 2147483646 h 96"/>
                <a:gd name="T48" fmla="*/ 2147483646 w 99"/>
                <a:gd name="T49" fmla="*/ 2147483646 h 96"/>
                <a:gd name="T50" fmla="*/ 2147483646 w 99"/>
                <a:gd name="T51" fmla="*/ 2147483646 h 96"/>
                <a:gd name="T52" fmla="*/ 2147483646 w 99"/>
                <a:gd name="T53" fmla="*/ 2147483646 h 96"/>
                <a:gd name="T54" fmla="*/ 2147483646 w 99"/>
                <a:gd name="T55" fmla="*/ 2147483646 h 96"/>
                <a:gd name="T56" fmla="*/ 2147483646 w 99"/>
                <a:gd name="T57" fmla="*/ 2147483646 h 96"/>
                <a:gd name="T58" fmla="*/ 2147483646 w 99"/>
                <a:gd name="T59" fmla="*/ 2147483646 h 96"/>
                <a:gd name="T60" fmla="*/ 2147483646 w 99"/>
                <a:gd name="T61" fmla="*/ 2147483646 h 96"/>
                <a:gd name="T62" fmla="*/ 2147483646 w 99"/>
                <a:gd name="T63" fmla="*/ 2147483646 h 96"/>
                <a:gd name="T64" fmla="*/ 2147483646 w 99"/>
                <a:gd name="T65" fmla="*/ 2147483646 h 96"/>
                <a:gd name="T66" fmla="*/ 2147483646 w 99"/>
                <a:gd name="T67" fmla="*/ 2147483646 h 96"/>
                <a:gd name="T68" fmla="*/ 2147483646 w 99"/>
                <a:gd name="T69" fmla="*/ 2147483646 h 96"/>
                <a:gd name="T70" fmla="*/ 2147483646 w 99"/>
                <a:gd name="T71" fmla="*/ 2147483646 h 96"/>
                <a:gd name="T72" fmla="*/ 2147483646 w 99"/>
                <a:gd name="T73" fmla="*/ 2147483646 h 96"/>
                <a:gd name="T74" fmla="*/ 2147483646 w 99"/>
                <a:gd name="T75" fmla="*/ 2147483646 h 96"/>
                <a:gd name="T76" fmla="*/ 2147483646 w 99"/>
                <a:gd name="T77" fmla="*/ 2147483646 h 96"/>
                <a:gd name="T78" fmla="*/ 2147483646 w 99"/>
                <a:gd name="T79" fmla="*/ 2147483646 h 96"/>
                <a:gd name="T80" fmla="*/ 2147483646 w 99"/>
                <a:gd name="T81" fmla="*/ 2147483646 h 96"/>
                <a:gd name="T82" fmla="*/ 2147483646 w 99"/>
                <a:gd name="T83" fmla="*/ 2147483646 h 96"/>
                <a:gd name="T84" fmla="*/ 2147483646 w 99"/>
                <a:gd name="T85" fmla="*/ 2147483646 h 96"/>
                <a:gd name="T86" fmla="*/ 2147483646 w 99"/>
                <a:gd name="T87" fmla="*/ 2147483646 h 96"/>
                <a:gd name="T88" fmla="*/ 2147483646 w 99"/>
                <a:gd name="T89" fmla="*/ 2147483646 h 96"/>
                <a:gd name="T90" fmla="*/ 2147483646 w 99"/>
                <a:gd name="T91" fmla="*/ 2147483646 h 96"/>
                <a:gd name="T92" fmla="*/ 2147483646 w 99"/>
                <a:gd name="T93" fmla="*/ 2147483646 h 96"/>
                <a:gd name="T94" fmla="*/ 2147483646 w 99"/>
                <a:gd name="T95" fmla="*/ 2147483646 h 96"/>
                <a:gd name="T96" fmla="*/ 0 w 99"/>
                <a:gd name="T97" fmla="*/ 2147483646 h 96"/>
                <a:gd name="T98" fmla="*/ 2147483646 w 99"/>
                <a:gd name="T99" fmla="*/ 2147483646 h 96"/>
                <a:gd name="T100" fmla="*/ 2147483646 w 99"/>
                <a:gd name="T101" fmla="*/ 2147483646 h 96"/>
                <a:gd name="T102" fmla="*/ 2147483646 w 99"/>
                <a:gd name="T103" fmla="*/ 2147483646 h 96"/>
                <a:gd name="T104" fmla="*/ 2147483646 w 99"/>
                <a:gd name="T105" fmla="*/ 2147483646 h 9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99" h="96">
                  <a:moveTo>
                    <a:pt x="11" y="50"/>
                  </a:moveTo>
                  <a:lnTo>
                    <a:pt x="12" y="52"/>
                  </a:lnTo>
                  <a:lnTo>
                    <a:pt x="13" y="53"/>
                  </a:lnTo>
                  <a:lnTo>
                    <a:pt x="13" y="62"/>
                  </a:lnTo>
                  <a:lnTo>
                    <a:pt x="13" y="63"/>
                  </a:lnTo>
                  <a:lnTo>
                    <a:pt x="13" y="65"/>
                  </a:lnTo>
                  <a:lnTo>
                    <a:pt x="14" y="66"/>
                  </a:lnTo>
                  <a:lnTo>
                    <a:pt x="15" y="66"/>
                  </a:lnTo>
                  <a:lnTo>
                    <a:pt x="17" y="66"/>
                  </a:lnTo>
                  <a:lnTo>
                    <a:pt x="17" y="74"/>
                  </a:lnTo>
                  <a:lnTo>
                    <a:pt x="18" y="78"/>
                  </a:lnTo>
                  <a:lnTo>
                    <a:pt x="18" y="92"/>
                  </a:lnTo>
                  <a:lnTo>
                    <a:pt x="19" y="91"/>
                  </a:lnTo>
                  <a:lnTo>
                    <a:pt x="20" y="90"/>
                  </a:lnTo>
                  <a:lnTo>
                    <a:pt x="21" y="90"/>
                  </a:lnTo>
                  <a:lnTo>
                    <a:pt x="24" y="94"/>
                  </a:lnTo>
                  <a:lnTo>
                    <a:pt x="28" y="94"/>
                  </a:lnTo>
                  <a:lnTo>
                    <a:pt x="29" y="94"/>
                  </a:lnTo>
                  <a:lnTo>
                    <a:pt x="31" y="96"/>
                  </a:lnTo>
                  <a:lnTo>
                    <a:pt x="32" y="95"/>
                  </a:lnTo>
                  <a:lnTo>
                    <a:pt x="34" y="94"/>
                  </a:lnTo>
                  <a:lnTo>
                    <a:pt x="36" y="93"/>
                  </a:lnTo>
                  <a:lnTo>
                    <a:pt x="39" y="91"/>
                  </a:lnTo>
                  <a:lnTo>
                    <a:pt x="42" y="91"/>
                  </a:lnTo>
                  <a:lnTo>
                    <a:pt x="43" y="90"/>
                  </a:lnTo>
                  <a:lnTo>
                    <a:pt x="45" y="88"/>
                  </a:lnTo>
                  <a:lnTo>
                    <a:pt x="47" y="86"/>
                  </a:lnTo>
                  <a:lnTo>
                    <a:pt x="48" y="87"/>
                  </a:lnTo>
                  <a:lnTo>
                    <a:pt x="49" y="87"/>
                  </a:lnTo>
                  <a:lnTo>
                    <a:pt x="52" y="82"/>
                  </a:lnTo>
                  <a:lnTo>
                    <a:pt x="55" y="82"/>
                  </a:lnTo>
                  <a:lnTo>
                    <a:pt x="55" y="81"/>
                  </a:lnTo>
                  <a:lnTo>
                    <a:pt x="57" y="81"/>
                  </a:lnTo>
                  <a:lnTo>
                    <a:pt x="58" y="81"/>
                  </a:lnTo>
                  <a:lnTo>
                    <a:pt x="58" y="83"/>
                  </a:lnTo>
                  <a:lnTo>
                    <a:pt x="59" y="83"/>
                  </a:lnTo>
                  <a:lnTo>
                    <a:pt x="60" y="84"/>
                  </a:lnTo>
                  <a:lnTo>
                    <a:pt x="61" y="84"/>
                  </a:lnTo>
                  <a:lnTo>
                    <a:pt x="62" y="83"/>
                  </a:lnTo>
                  <a:lnTo>
                    <a:pt x="62" y="82"/>
                  </a:lnTo>
                  <a:lnTo>
                    <a:pt x="63" y="80"/>
                  </a:lnTo>
                  <a:lnTo>
                    <a:pt x="65" y="81"/>
                  </a:lnTo>
                  <a:lnTo>
                    <a:pt x="65" y="84"/>
                  </a:lnTo>
                  <a:lnTo>
                    <a:pt x="65" y="88"/>
                  </a:lnTo>
                  <a:lnTo>
                    <a:pt x="76" y="89"/>
                  </a:lnTo>
                  <a:lnTo>
                    <a:pt x="77" y="77"/>
                  </a:lnTo>
                  <a:lnTo>
                    <a:pt x="80" y="77"/>
                  </a:lnTo>
                  <a:lnTo>
                    <a:pt x="80" y="76"/>
                  </a:lnTo>
                  <a:lnTo>
                    <a:pt x="80" y="75"/>
                  </a:lnTo>
                  <a:lnTo>
                    <a:pt x="80" y="73"/>
                  </a:lnTo>
                  <a:lnTo>
                    <a:pt x="80" y="71"/>
                  </a:lnTo>
                  <a:lnTo>
                    <a:pt x="78" y="70"/>
                  </a:lnTo>
                  <a:lnTo>
                    <a:pt x="78" y="69"/>
                  </a:lnTo>
                  <a:lnTo>
                    <a:pt x="79" y="67"/>
                  </a:lnTo>
                  <a:lnTo>
                    <a:pt x="82" y="64"/>
                  </a:lnTo>
                  <a:lnTo>
                    <a:pt x="80" y="57"/>
                  </a:lnTo>
                  <a:lnTo>
                    <a:pt x="85" y="49"/>
                  </a:lnTo>
                  <a:lnTo>
                    <a:pt x="86" y="48"/>
                  </a:lnTo>
                  <a:lnTo>
                    <a:pt x="86" y="47"/>
                  </a:lnTo>
                  <a:lnTo>
                    <a:pt x="85" y="44"/>
                  </a:lnTo>
                  <a:lnTo>
                    <a:pt x="84" y="44"/>
                  </a:lnTo>
                  <a:lnTo>
                    <a:pt x="84" y="43"/>
                  </a:lnTo>
                  <a:lnTo>
                    <a:pt x="85" y="43"/>
                  </a:lnTo>
                  <a:lnTo>
                    <a:pt x="85" y="41"/>
                  </a:lnTo>
                  <a:lnTo>
                    <a:pt x="85" y="40"/>
                  </a:lnTo>
                  <a:lnTo>
                    <a:pt x="83" y="39"/>
                  </a:lnTo>
                  <a:lnTo>
                    <a:pt x="82" y="39"/>
                  </a:lnTo>
                  <a:lnTo>
                    <a:pt x="83" y="38"/>
                  </a:lnTo>
                  <a:lnTo>
                    <a:pt x="83" y="37"/>
                  </a:lnTo>
                  <a:lnTo>
                    <a:pt x="85" y="36"/>
                  </a:lnTo>
                  <a:lnTo>
                    <a:pt x="85" y="35"/>
                  </a:lnTo>
                  <a:lnTo>
                    <a:pt x="85" y="33"/>
                  </a:lnTo>
                  <a:lnTo>
                    <a:pt x="85" y="32"/>
                  </a:lnTo>
                  <a:lnTo>
                    <a:pt x="87" y="31"/>
                  </a:lnTo>
                  <a:lnTo>
                    <a:pt x="89" y="28"/>
                  </a:lnTo>
                  <a:lnTo>
                    <a:pt x="91" y="28"/>
                  </a:lnTo>
                  <a:lnTo>
                    <a:pt x="91" y="27"/>
                  </a:lnTo>
                  <a:lnTo>
                    <a:pt x="90" y="26"/>
                  </a:lnTo>
                  <a:lnTo>
                    <a:pt x="93" y="24"/>
                  </a:lnTo>
                  <a:lnTo>
                    <a:pt x="94" y="25"/>
                  </a:lnTo>
                  <a:lnTo>
                    <a:pt x="96" y="24"/>
                  </a:lnTo>
                  <a:lnTo>
                    <a:pt x="97" y="25"/>
                  </a:lnTo>
                  <a:lnTo>
                    <a:pt x="98" y="23"/>
                  </a:lnTo>
                  <a:lnTo>
                    <a:pt x="99" y="22"/>
                  </a:lnTo>
                  <a:lnTo>
                    <a:pt x="98" y="21"/>
                  </a:lnTo>
                  <a:lnTo>
                    <a:pt x="97" y="19"/>
                  </a:lnTo>
                  <a:lnTo>
                    <a:pt x="97" y="18"/>
                  </a:lnTo>
                  <a:lnTo>
                    <a:pt x="97" y="17"/>
                  </a:lnTo>
                  <a:lnTo>
                    <a:pt x="97" y="16"/>
                  </a:lnTo>
                  <a:lnTo>
                    <a:pt x="96" y="15"/>
                  </a:lnTo>
                  <a:lnTo>
                    <a:pt x="93" y="12"/>
                  </a:lnTo>
                  <a:lnTo>
                    <a:pt x="91" y="12"/>
                  </a:lnTo>
                  <a:lnTo>
                    <a:pt x="89" y="11"/>
                  </a:lnTo>
                  <a:lnTo>
                    <a:pt x="86" y="10"/>
                  </a:lnTo>
                  <a:lnTo>
                    <a:pt x="84" y="9"/>
                  </a:lnTo>
                  <a:lnTo>
                    <a:pt x="82" y="8"/>
                  </a:lnTo>
                  <a:lnTo>
                    <a:pt x="81" y="8"/>
                  </a:lnTo>
                  <a:lnTo>
                    <a:pt x="80" y="8"/>
                  </a:lnTo>
                  <a:lnTo>
                    <a:pt x="80" y="9"/>
                  </a:lnTo>
                  <a:lnTo>
                    <a:pt x="79" y="9"/>
                  </a:lnTo>
                  <a:lnTo>
                    <a:pt x="78" y="8"/>
                  </a:lnTo>
                  <a:lnTo>
                    <a:pt x="75" y="9"/>
                  </a:lnTo>
                  <a:lnTo>
                    <a:pt x="73" y="8"/>
                  </a:lnTo>
                  <a:lnTo>
                    <a:pt x="70" y="7"/>
                  </a:lnTo>
                  <a:lnTo>
                    <a:pt x="69" y="7"/>
                  </a:lnTo>
                  <a:lnTo>
                    <a:pt x="68" y="7"/>
                  </a:lnTo>
                  <a:lnTo>
                    <a:pt x="65" y="9"/>
                  </a:lnTo>
                  <a:lnTo>
                    <a:pt x="65" y="7"/>
                  </a:lnTo>
                  <a:lnTo>
                    <a:pt x="66" y="3"/>
                  </a:lnTo>
                  <a:lnTo>
                    <a:pt x="66" y="2"/>
                  </a:lnTo>
                  <a:lnTo>
                    <a:pt x="62" y="1"/>
                  </a:lnTo>
                  <a:lnTo>
                    <a:pt x="56" y="1"/>
                  </a:lnTo>
                  <a:lnTo>
                    <a:pt x="41" y="1"/>
                  </a:lnTo>
                  <a:lnTo>
                    <a:pt x="34" y="0"/>
                  </a:lnTo>
                  <a:lnTo>
                    <a:pt x="26" y="1"/>
                  </a:lnTo>
                  <a:lnTo>
                    <a:pt x="25" y="11"/>
                  </a:lnTo>
                  <a:lnTo>
                    <a:pt x="25" y="14"/>
                  </a:lnTo>
                  <a:lnTo>
                    <a:pt x="26" y="16"/>
                  </a:lnTo>
                  <a:lnTo>
                    <a:pt x="26" y="21"/>
                  </a:lnTo>
                  <a:lnTo>
                    <a:pt x="17" y="21"/>
                  </a:lnTo>
                  <a:lnTo>
                    <a:pt x="17" y="25"/>
                  </a:lnTo>
                  <a:lnTo>
                    <a:pt x="17" y="28"/>
                  </a:lnTo>
                  <a:lnTo>
                    <a:pt x="18" y="30"/>
                  </a:lnTo>
                  <a:lnTo>
                    <a:pt x="13" y="30"/>
                  </a:lnTo>
                  <a:lnTo>
                    <a:pt x="5" y="30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5" y="37"/>
                  </a:lnTo>
                  <a:lnTo>
                    <a:pt x="6" y="38"/>
                  </a:lnTo>
                  <a:lnTo>
                    <a:pt x="7" y="41"/>
                  </a:lnTo>
                  <a:lnTo>
                    <a:pt x="8" y="42"/>
                  </a:lnTo>
                  <a:lnTo>
                    <a:pt x="9" y="43"/>
                  </a:lnTo>
                  <a:lnTo>
                    <a:pt x="10" y="44"/>
                  </a:lnTo>
                  <a:lnTo>
                    <a:pt x="11" y="46"/>
                  </a:lnTo>
                  <a:lnTo>
                    <a:pt x="11" y="47"/>
                  </a:lnTo>
                  <a:lnTo>
                    <a:pt x="10" y="49"/>
                  </a:lnTo>
                  <a:lnTo>
                    <a:pt x="11" y="5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63" name="Freeform 1071"/>
            <p:cNvSpPr>
              <a:spLocks/>
            </p:cNvSpPr>
            <p:nvPr/>
          </p:nvSpPr>
          <p:spPr bwMode="auto">
            <a:xfrm>
              <a:off x="8027554" y="1757172"/>
              <a:ext cx="396234" cy="484287"/>
            </a:xfrm>
            <a:custGeom>
              <a:avLst/>
              <a:gdLst>
                <a:gd name="T0" fmla="*/ 2147483646 w 90"/>
                <a:gd name="T1" fmla="*/ 2147483646 h 110"/>
                <a:gd name="T2" fmla="*/ 2147483646 w 90"/>
                <a:gd name="T3" fmla="*/ 2147483646 h 110"/>
                <a:gd name="T4" fmla="*/ 2147483646 w 90"/>
                <a:gd name="T5" fmla="*/ 2147483646 h 110"/>
                <a:gd name="T6" fmla="*/ 2147483646 w 90"/>
                <a:gd name="T7" fmla="*/ 2147483646 h 110"/>
                <a:gd name="T8" fmla="*/ 2147483646 w 90"/>
                <a:gd name="T9" fmla="*/ 2147483646 h 110"/>
                <a:gd name="T10" fmla="*/ 2147483646 w 90"/>
                <a:gd name="T11" fmla="*/ 2147483646 h 110"/>
                <a:gd name="T12" fmla="*/ 2147483646 w 90"/>
                <a:gd name="T13" fmla="*/ 2147483646 h 110"/>
                <a:gd name="T14" fmla="*/ 2147483646 w 90"/>
                <a:gd name="T15" fmla="*/ 2147483646 h 110"/>
                <a:gd name="T16" fmla="*/ 2147483646 w 90"/>
                <a:gd name="T17" fmla="*/ 2147483646 h 110"/>
                <a:gd name="T18" fmla="*/ 2147483646 w 90"/>
                <a:gd name="T19" fmla="*/ 2147483646 h 110"/>
                <a:gd name="T20" fmla="*/ 2147483646 w 90"/>
                <a:gd name="T21" fmla="*/ 2147483646 h 110"/>
                <a:gd name="T22" fmla="*/ 2147483646 w 90"/>
                <a:gd name="T23" fmla="*/ 2147483646 h 110"/>
                <a:gd name="T24" fmla="*/ 2147483646 w 90"/>
                <a:gd name="T25" fmla="*/ 2147483646 h 110"/>
                <a:gd name="T26" fmla="*/ 2147483646 w 90"/>
                <a:gd name="T27" fmla="*/ 2147483646 h 110"/>
                <a:gd name="T28" fmla="*/ 2147483646 w 90"/>
                <a:gd name="T29" fmla="*/ 2147483646 h 110"/>
                <a:gd name="T30" fmla="*/ 2147483646 w 90"/>
                <a:gd name="T31" fmla="*/ 2147483646 h 110"/>
                <a:gd name="T32" fmla="*/ 2147483646 w 90"/>
                <a:gd name="T33" fmla="*/ 2147483646 h 110"/>
                <a:gd name="T34" fmla="*/ 2147483646 w 90"/>
                <a:gd name="T35" fmla="*/ 2147483646 h 110"/>
                <a:gd name="T36" fmla="*/ 2147483646 w 90"/>
                <a:gd name="T37" fmla="*/ 2147483646 h 110"/>
                <a:gd name="T38" fmla="*/ 2147483646 w 90"/>
                <a:gd name="T39" fmla="*/ 2147483646 h 110"/>
                <a:gd name="T40" fmla="*/ 2147483646 w 90"/>
                <a:gd name="T41" fmla="*/ 2147483646 h 110"/>
                <a:gd name="T42" fmla="*/ 2147483646 w 90"/>
                <a:gd name="T43" fmla="*/ 2147483646 h 110"/>
                <a:gd name="T44" fmla="*/ 2147483646 w 90"/>
                <a:gd name="T45" fmla="*/ 2147483646 h 110"/>
                <a:gd name="T46" fmla="*/ 2147483646 w 90"/>
                <a:gd name="T47" fmla="*/ 2147483646 h 110"/>
                <a:gd name="T48" fmla="*/ 2147483646 w 90"/>
                <a:gd name="T49" fmla="*/ 2147483646 h 110"/>
                <a:gd name="T50" fmla="*/ 2147483646 w 90"/>
                <a:gd name="T51" fmla="*/ 2147483646 h 110"/>
                <a:gd name="T52" fmla="*/ 2147483646 w 90"/>
                <a:gd name="T53" fmla="*/ 2147483646 h 110"/>
                <a:gd name="T54" fmla="*/ 2147483646 w 90"/>
                <a:gd name="T55" fmla="*/ 2147483646 h 110"/>
                <a:gd name="T56" fmla="*/ 2147483646 w 90"/>
                <a:gd name="T57" fmla="*/ 2147483646 h 110"/>
                <a:gd name="T58" fmla="*/ 2147483646 w 90"/>
                <a:gd name="T59" fmla="*/ 2147483646 h 110"/>
                <a:gd name="T60" fmla="*/ 2147483646 w 90"/>
                <a:gd name="T61" fmla="*/ 2147483646 h 110"/>
                <a:gd name="T62" fmla="*/ 2147483646 w 90"/>
                <a:gd name="T63" fmla="*/ 2147483646 h 110"/>
                <a:gd name="T64" fmla="*/ 2147483646 w 90"/>
                <a:gd name="T65" fmla="*/ 2147483646 h 110"/>
                <a:gd name="T66" fmla="*/ 2147483646 w 90"/>
                <a:gd name="T67" fmla="*/ 2147483646 h 110"/>
                <a:gd name="T68" fmla="*/ 2147483646 w 90"/>
                <a:gd name="T69" fmla="*/ 2147483646 h 110"/>
                <a:gd name="T70" fmla="*/ 2147483646 w 90"/>
                <a:gd name="T71" fmla="*/ 2147483646 h 110"/>
                <a:gd name="T72" fmla="*/ 2147483646 w 90"/>
                <a:gd name="T73" fmla="*/ 2147483646 h 110"/>
                <a:gd name="T74" fmla="*/ 2147483646 w 90"/>
                <a:gd name="T75" fmla="*/ 2147483646 h 110"/>
                <a:gd name="T76" fmla="*/ 2147483646 w 90"/>
                <a:gd name="T77" fmla="*/ 2147483646 h 110"/>
                <a:gd name="T78" fmla="*/ 2147483646 w 90"/>
                <a:gd name="T79" fmla="*/ 2147483646 h 110"/>
                <a:gd name="T80" fmla="*/ 2147483646 w 90"/>
                <a:gd name="T81" fmla="*/ 2147483646 h 110"/>
                <a:gd name="T82" fmla="*/ 2147483646 w 90"/>
                <a:gd name="T83" fmla="*/ 2147483646 h 110"/>
                <a:gd name="T84" fmla="*/ 2147483646 w 90"/>
                <a:gd name="T85" fmla="*/ 2147483646 h 110"/>
                <a:gd name="T86" fmla="*/ 2147483646 w 90"/>
                <a:gd name="T87" fmla="*/ 2147483646 h 110"/>
                <a:gd name="T88" fmla="*/ 2147483646 w 90"/>
                <a:gd name="T89" fmla="*/ 2147483646 h 110"/>
                <a:gd name="T90" fmla="*/ 2147483646 w 90"/>
                <a:gd name="T91" fmla="*/ 2147483646 h 110"/>
                <a:gd name="T92" fmla="*/ 2147483646 w 90"/>
                <a:gd name="T93" fmla="*/ 2147483646 h 110"/>
                <a:gd name="T94" fmla="*/ 2147483646 w 90"/>
                <a:gd name="T95" fmla="*/ 2147483646 h 110"/>
                <a:gd name="T96" fmla="*/ 2147483646 w 90"/>
                <a:gd name="T97" fmla="*/ 2147483646 h 110"/>
                <a:gd name="T98" fmla="*/ 2147483646 w 90"/>
                <a:gd name="T99" fmla="*/ 2147483646 h 110"/>
                <a:gd name="T100" fmla="*/ 2147483646 w 90"/>
                <a:gd name="T101" fmla="*/ 2147483646 h 110"/>
                <a:gd name="T102" fmla="*/ 2147483646 w 90"/>
                <a:gd name="T103" fmla="*/ 2147483646 h 110"/>
                <a:gd name="T104" fmla="*/ 2147483646 w 90"/>
                <a:gd name="T105" fmla="*/ 2147483646 h 110"/>
                <a:gd name="T106" fmla="*/ 2147483646 w 90"/>
                <a:gd name="T107" fmla="*/ 2147483646 h 110"/>
                <a:gd name="T108" fmla="*/ 2147483646 w 90"/>
                <a:gd name="T109" fmla="*/ 2147483646 h 110"/>
                <a:gd name="T110" fmla="*/ 2147483646 w 90"/>
                <a:gd name="T111" fmla="*/ 2147483646 h 11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0" h="110">
                  <a:moveTo>
                    <a:pt x="10" y="58"/>
                  </a:moveTo>
                  <a:lnTo>
                    <a:pt x="9" y="60"/>
                  </a:lnTo>
                  <a:lnTo>
                    <a:pt x="5" y="61"/>
                  </a:lnTo>
                  <a:lnTo>
                    <a:pt x="4" y="61"/>
                  </a:lnTo>
                  <a:lnTo>
                    <a:pt x="3" y="62"/>
                  </a:lnTo>
                  <a:lnTo>
                    <a:pt x="2" y="63"/>
                  </a:lnTo>
                  <a:lnTo>
                    <a:pt x="1" y="64"/>
                  </a:lnTo>
                  <a:lnTo>
                    <a:pt x="0" y="66"/>
                  </a:lnTo>
                  <a:lnTo>
                    <a:pt x="0" y="67"/>
                  </a:lnTo>
                  <a:lnTo>
                    <a:pt x="3" y="69"/>
                  </a:lnTo>
                  <a:lnTo>
                    <a:pt x="5" y="71"/>
                  </a:lnTo>
                  <a:lnTo>
                    <a:pt x="6" y="73"/>
                  </a:lnTo>
                  <a:lnTo>
                    <a:pt x="8" y="73"/>
                  </a:lnTo>
                  <a:lnTo>
                    <a:pt x="8" y="74"/>
                  </a:lnTo>
                  <a:lnTo>
                    <a:pt x="8" y="77"/>
                  </a:lnTo>
                  <a:lnTo>
                    <a:pt x="8" y="78"/>
                  </a:lnTo>
                  <a:lnTo>
                    <a:pt x="8" y="79"/>
                  </a:lnTo>
                  <a:lnTo>
                    <a:pt x="9" y="79"/>
                  </a:lnTo>
                  <a:lnTo>
                    <a:pt x="10" y="79"/>
                  </a:lnTo>
                  <a:lnTo>
                    <a:pt x="11" y="78"/>
                  </a:lnTo>
                  <a:lnTo>
                    <a:pt x="12" y="77"/>
                  </a:lnTo>
                  <a:lnTo>
                    <a:pt x="13" y="77"/>
                  </a:lnTo>
                  <a:lnTo>
                    <a:pt x="14" y="76"/>
                  </a:lnTo>
                  <a:lnTo>
                    <a:pt x="16" y="77"/>
                  </a:lnTo>
                  <a:lnTo>
                    <a:pt x="19" y="78"/>
                  </a:lnTo>
                  <a:lnTo>
                    <a:pt x="21" y="79"/>
                  </a:lnTo>
                  <a:lnTo>
                    <a:pt x="23" y="80"/>
                  </a:lnTo>
                  <a:lnTo>
                    <a:pt x="24" y="81"/>
                  </a:lnTo>
                  <a:lnTo>
                    <a:pt x="25" y="82"/>
                  </a:lnTo>
                  <a:lnTo>
                    <a:pt x="27" y="83"/>
                  </a:lnTo>
                  <a:lnTo>
                    <a:pt x="28" y="84"/>
                  </a:lnTo>
                  <a:lnTo>
                    <a:pt x="29" y="85"/>
                  </a:lnTo>
                  <a:lnTo>
                    <a:pt x="29" y="86"/>
                  </a:lnTo>
                  <a:lnTo>
                    <a:pt x="29" y="88"/>
                  </a:lnTo>
                  <a:lnTo>
                    <a:pt x="29" y="89"/>
                  </a:lnTo>
                  <a:lnTo>
                    <a:pt x="28" y="92"/>
                  </a:lnTo>
                  <a:lnTo>
                    <a:pt x="26" y="93"/>
                  </a:lnTo>
                  <a:lnTo>
                    <a:pt x="25" y="94"/>
                  </a:lnTo>
                  <a:lnTo>
                    <a:pt x="25" y="95"/>
                  </a:lnTo>
                  <a:lnTo>
                    <a:pt x="26" y="96"/>
                  </a:lnTo>
                  <a:lnTo>
                    <a:pt x="25" y="97"/>
                  </a:lnTo>
                  <a:lnTo>
                    <a:pt x="23" y="98"/>
                  </a:lnTo>
                  <a:lnTo>
                    <a:pt x="23" y="99"/>
                  </a:lnTo>
                  <a:lnTo>
                    <a:pt x="23" y="102"/>
                  </a:lnTo>
                  <a:lnTo>
                    <a:pt x="23" y="108"/>
                  </a:lnTo>
                  <a:lnTo>
                    <a:pt x="24" y="108"/>
                  </a:lnTo>
                  <a:lnTo>
                    <a:pt x="25" y="107"/>
                  </a:lnTo>
                  <a:lnTo>
                    <a:pt x="26" y="106"/>
                  </a:lnTo>
                  <a:lnTo>
                    <a:pt x="27" y="107"/>
                  </a:lnTo>
                  <a:lnTo>
                    <a:pt x="28" y="107"/>
                  </a:lnTo>
                  <a:lnTo>
                    <a:pt x="30" y="109"/>
                  </a:lnTo>
                  <a:lnTo>
                    <a:pt x="35" y="108"/>
                  </a:lnTo>
                  <a:lnTo>
                    <a:pt x="36" y="109"/>
                  </a:lnTo>
                  <a:lnTo>
                    <a:pt x="37" y="108"/>
                  </a:lnTo>
                  <a:lnTo>
                    <a:pt x="38" y="109"/>
                  </a:lnTo>
                  <a:lnTo>
                    <a:pt x="39" y="109"/>
                  </a:lnTo>
                  <a:lnTo>
                    <a:pt x="39" y="110"/>
                  </a:lnTo>
                  <a:lnTo>
                    <a:pt x="42" y="109"/>
                  </a:lnTo>
                  <a:lnTo>
                    <a:pt x="43" y="109"/>
                  </a:lnTo>
                  <a:lnTo>
                    <a:pt x="45" y="109"/>
                  </a:lnTo>
                  <a:lnTo>
                    <a:pt x="46" y="108"/>
                  </a:lnTo>
                  <a:lnTo>
                    <a:pt x="48" y="108"/>
                  </a:lnTo>
                  <a:lnTo>
                    <a:pt x="49" y="107"/>
                  </a:lnTo>
                  <a:lnTo>
                    <a:pt x="49" y="106"/>
                  </a:lnTo>
                  <a:lnTo>
                    <a:pt x="50" y="106"/>
                  </a:lnTo>
                  <a:lnTo>
                    <a:pt x="50" y="105"/>
                  </a:lnTo>
                  <a:lnTo>
                    <a:pt x="50" y="103"/>
                  </a:lnTo>
                  <a:lnTo>
                    <a:pt x="53" y="100"/>
                  </a:lnTo>
                  <a:lnTo>
                    <a:pt x="54" y="99"/>
                  </a:lnTo>
                  <a:lnTo>
                    <a:pt x="56" y="99"/>
                  </a:lnTo>
                  <a:lnTo>
                    <a:pt x="61" y="97"/>
                  </a:lnTo>
                  <a:lnTo>
                    <a:pt x="63" y="97"/>
                  </a:lnTo>
                  <a:lnTo>
                    <a:pt x="64" y="97"/>
                  </a:lnTo>
                  <a:lnTo>
                    <a:pt x="65" y="95"/>
                  </a:lnTo>
                  <a:lnTo>
                    <a:pt x="66" y="94"/>
                  </a:lnTo>
                  <a:lnTo>
                    <a:pt x="67" y="94"/>
                  </a:lnTo>
                  <a:lnTo>
                    <a:pt x="68" y="95"/>
                  </a:lnTo>
                  <a:lnTo>
                    <a:pt x="70" y="95"/>
                  </a:lnTo>
                  <a:lnTo>
                    <a:pt x="70" y="94"/>
                  </a:lnTo>
                  <a:lnTo>
                    <a:pt x="71" y="94"/>
                  </a:lnTo>
                  <a:lnTo>
                    <a:pt x="72" y="95"/>
                  </a:lnTo>
                  <a:lnTo>
                    <a:pt x="73" y="95"/>
                  </a:lnTo>
                  <a:lnTo>
                    <a:pt x="74" y="94"/>
                  </a:lnTo>
                  <a:lnTo>
                    <a:pt x="75" y="94"/>
                  </a:lnTo>
                  <a:lnTo>
                    <a:pt x="77" y="95"/>
                  </a:lnTo>
                  <a:lnTo>
                    <a:pt x="79" y="97"/>
                  </a:lnTo>
                  <a:lnTo>
                    <a:pt x="80" y="98"/>
                  </a:lnTo>
                  <a:lnTo>
                    <a:pt x="82" y="97"/>
                  </a:lnTo>
                  <a:lnTo>
                    <a:pt x="82" y="83"/>
                  </a:lnTo>
                  <a:lnTo>
                    <a:pt x="81" y="79"/>
                  </a:lnTo>
                  <a:lnTo>
                    <a:pt x="81" y="71"/>
                  </a:lnTo>
                  <a:lnTo>
                    <a:pt x="79" y="71"/>
                  </a:lnTo>
                  <a:lnTo>
                    <a:pt x="78" y="71"/>
                  </a:lnTo>
                  <a:lnTo>
                    <a:pt x="77" y="70"/>
                  </a:lnTo>
                  <a:lnTo>
                    <a:pt x="77" y="68"/>
                  </a:lnTo>
                  <a:lnTo>
                    <a:pt x="77" y="67"/>
                  </a:lnTo>
                  <a:lnTo>
                    <a:pt x="77" y="58"/>
                  </a:lnTo>
                  <a:lnTo>
                    <a:pt x="76" y="57"/>
                  </a:lnTo>
                  <a:lnTo>
                    <a:pt x="75" y="55"/>
                  </a:lnTo>
                  <a:lnTo>
                    <a:pt x="74" y="54"/>
                  </a:lnTo>
                  <a:lnTo>
                    <a:pt x="75" y="52"/>
                  </a:lnTo>
                  <a:lnTo>
                    <a:pt x="75" y="51"/>
                  </a:lnTo>
                  <a:lnTo>
                    <a:pt x="74" y="49"/>
                  </a:lnTo>
                  <a:lnTo>
                    <a:pt x="73" y="48"/>
                  </a:lnTo>
                  <a:lnTo>
                    <a:pt x="72" y="47"/>
                  </a:lnTo>
                  <a:lnTo>
                    <a:pt x="71" y="46"/>
                  </a:lnTo>
                  <a:lnTo>
                    <a:pt x="70" y="43"/>
                  </a:lnTo>
                  <a:lnTo>
                    <a:pt x="69" y="42"/>
                  </a:lnTo>
                  <a:lnTo>
                    <a:pt x="68" y="42"/>
                  </a:lnTo>
                  <a:lnTo>
                    <a:pt x="64" y="42"/>
                  </a:lnTo>
                  <a:lnTo>
                    <a:pt x="64" y="35"/>
                  </a:lnTo>
                  <a:lnTo>
                    <a:pt x="69" y="35"/>
                  </a:lnTo>
                  <a:lnTo>
                    <a:pt x="77" y="35"/>
                  </a:lnTo>
                  <a:lnTo>
                    <a:pt x="82" y="35"/>
                  </a:lnTo>
                  <a:lnTo>
                    <a:pt x="81" y="33"/>
                  </a:lnTo>
                  <a:lnTo>
                    <a:pt x="81" y="30"/>
                  </a:lnTo>
                  <a:lnTo>
                    <a:pt x="81" y="26"/>
                  </a:lnTo>
                  <a:lnTo>
                    <a:pt x="90" y="26"/>
                  </a:lnTo>
                  <a:lnTo>
                    <a:pt x="90" y="21"/>
                  </a:lnTo>
                  <a:lnTo>
                    <a:pt x="89" y="19"/>
                  </a:lnTo>
                  <a:lnTo>
                    <a:pt x="89" y="16"/>
                  </a:lnTo>
                  <a:lnTo>
                    <a:pt x="90" y="6"/>
                  </a:lnTo>
                  <a:lnTo>
                    <a:pt x="89" y="6"/>
                  </a:lnTo>
                  <a:lnTo>
                    <a:pt x="81" y="5"/>
                  </a:lnTo>
                  <a:lnTo>
                    <a:pt x="77" y="5"/>
                  </a:lnTo>
                  <a:lnTo>
                    <a:pt x="70" y="6"/>
                  </a:lnTo>
                  <a:lnTo>
                    <a:pt x="66" y="6"/>
                  </a:lnTo>
                  <a:lnTo>
                    <a:pt x="60" y="6"/>
                  </a:lnTo>
                  <a:lnTo>
                    <a:pt x="56" y="6"/>
                  </a:lnTo>
                  <a:lnTo>
                    <a:pt x="53" y="6"/>
                  </a:lnTo>
                  <a:lnTo>
                    <a:pt x="52" y="5"/>
                  </a:lnTo>
                  <a:lnTo>
                    <a:pt x="51" y="4"/>
                  </a:lnTo>
                  <a:lnTo>
                    <a:pt x="49" y="5"/>
                  </a:lnTo>
                  <a:lnTo>
                    <a:pt x="46" y="3"/>
                  </a:lnTo>
                  <a:lnTo>
                    <a:pt x="45" y="3"/>
                  </a:lnTo>
                  <a:lnTo>
                    <a:pt x="44" y="4"/>
                  </a:lnTo>
                  <a:lnTo>
                    <a:pt x="44" y="5"/>
                  </a:lnTo>
                  <a:lnTo>
                    <a:pt x="43" y="7"/>
                  </a:lnTo>
                  <a:lnTo>
                    <a:pt x="42" y="9"/>
                  </a:lnTo>
                  <a:lnTo>
                    <a:pt x="41" y="10"/>
                  </a:lnTo>
                  <a:lnTo>
                    <a:pt x="40" y="10"/>
                  </a:lnTo>
                  <a:lnTo>
                    <a:pt x="39" y="10"/>
                  </a:lnTo>
                  <a:lnTo>
                    <a:pt x="38" y="10"/>
                  </a:lnTo>
                  <a:lnTo>
                    <a:pt x="36" y="7"/>
                  </a:lnTo>
                  <a:lnTo>
                    <a:pt x="34" y="5"/>
                  </a:lnTo>
                  <a:lnTo>
                    <a:pt x="33" y="4"/>
                  </a:lnTo>
                  <a:lnTo>
                    <a:pt x="30" y="1"/>
                  </a:lnTo>
                  <a:lnTo>
                    <a:pt x="27" y="0"/>
                  </a:lnTo>
                  <a:lnTo>
                    <a:pt x="26" y="1"/>
                  </a:lnTo>
                  <a:lnTo>
                    <a:pt x="21" y="1"/>
                  </a:lnTo>
                  <a:lnTo>
                    <a:pt x="15" y="1"/>
                  </a:lnTo>
                  <a:lnTo>
                    <a:pt x="15" y="4"/>
                  </a:lnTo>
                  <a:lnTo>
                    <a:pt x="14" y="5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8" y="9"/>
                  </a:lnTo>
                  <a:lnTo>
                    <a:pt x="8" y="12"/>
                  </a:lnTo>
                  <a:lnTo>
                    <a:pt x="6" y="14"/>
                  </a:lnTo>
                  <a:lnTo>
                    <a:pt x="6" y="15"/>
                  </a:lnTo>
                  <a:lnTo>
                    <a:pt x="7" y="17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10" y="16"/>
                  </a:lnTo>
                  <a:lnTo>
                    <a:pt x="12" y="15"/>
                  </a:lnTo>
                  <a:lnTo>
                    <a:pt x="12" y="14"/>
                  </a:lnTo>
                  <a:lnTo>
                    <a:pt x="13" y="14"/>
                  </a:lnTo>
                  <a:lnTo>
                    <a:pt x="14" y="15"/>
                  </a:lnTo>
                  <a:lnTo>
                    <a:pt x="15" y="22"/>
                  </a:lnTo>
                  <a:lnTo>
                    <a:pt x="13" y="26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2"/>
                  </a:lnTo>
                  <a:lnTo>
                    <a:pt x="15" y="32"/>
                  </a:lnTo>
                  <a:lnTo>
                    <a:pt x="17" y="35"/>
                  </a:lnTo>
                  <a:lnTo>
                    <a:pt x="18" y="40"/>
                  </a:lnTo>
                  <a:lnTo>
                    <a:pt x="18" y="43"/>
                  </a:lnTo>
                  <a:lnTo>
                    <a:pt x="17" y="43"/>
                  </a:lnTo>
                  <a:lnTo>
                    <a:pt x="15" y="43"/>
                  </a:lnTo>
                  <a:lnTo>
                    <a:pt x="14" y="46"/>
                  </a:lnTo>
                  <a:lnTo>
                    <a:pt x="8" y="45"/>
                  </a:lnTo>
                  <a:lnTo>
                    <a:pt x="6" y="46"/>
                  </a:lnTo>
                  <a:lnTo>
                    <a:pt x="5" y="47"/>
                  </a:lnTo>
                  <a:lnTo>
                    <a:pt x="4" y="49"/>
                  </a:lnTo>
                  <a:lnTo>
                    <a:pt x="5" y="49"/>
                  </a:lnTo>
                  <a:lnTo>
                    <a:pt x="8" y="49"/>
                  </a:lnTo>
                  <a:lnTo>
                    <a:pt x="10" y="49"/>
                  </a:lnTo>
                  <a:lnTo>
                    <a:pt x="10" y="50"/>
                  </a:lnTo>
                  <a:lnTo>
                    <a:pt x="12" y="49"/>
                  </a:lnTo>
                  <a:lnTo>
                    <a:pt x="12" y="50"/>
                  </a:lnTo>
                  <a:lnTo>
                    <a:pt x="13" y="51"/>
                  </a:lnTo>
                  <a:lnTo>
                    <a:pt x="13" y="53"/>
                  </a:lnTo>
                  <a:lnTo>
                    <a:pt x="11" y="55"/>
                  </a:lnTo>
                  <a:lnTo>
                    <a:pt x="11" y="56"/>
                  </a:lnTo>
                  <a:lnTo>
                    <a:pt x="10" y="58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64" name="Freeform 1072"/>
            <p:cNvSpPr>
              <a:spLocks/>
            </p:cNvSpPr>
            <p:nvPr/>
          </p:nvSpPr>
          <p:spPr bwMode="auto">
            <a:xfrm>
              <a:off x="7525658" y="1743964"/>
              <a:ext cx="581144" cy="409442"/>
            </a:xfrm>
            <a:custGeom>
              <a:avLst/>
              <a:gdLst>
                <a:gd name="T0" fmla="*/ 2147483646 w 132"/>
                <a:gd name="T1" fmla="*/ 2147483646 h 93"/>
                <a:gd name="T2" fmla="*/ 2147483646 w 132"/>
                <a:gd name="T3" fmla="*/ 2147483646 h 93"/>
                <a:gd name="T4" fmla="*/ 2147483646 w 132"/>
                <a:gd name="T5" fmla="*/ 2147483646 h 93"/>
                <a:gd name="T6" fmla="*/ 2147483646 w 132"/>
                <a:gd name="T7" fmla="*/ 2147483646 h 93"/>
                <a:gd name="T8" fmla="*/ 2147483646 w 132"/>
                <a:gd name="T9" fmla="*/ 2147483646 h 93"/>
                <a:gd name="T10" fmla="*/ 2147483646 w 132"/>
                <a:gd name="T11" fmla="*/ 2147483646 h 93"/>
                <a:gd name="T12" fmla="*/ 2147483646 w 132"/>
                <a:gd name="T13" fmla="*/ 2147483646 h 93"/>
                <a:gd name="T14" fmla="*/ 2147483646 w 132"/>
                <a:gd name="T15" fmla="*/ 2147483646 h 93"/>
                <a:gd name="T16" fmla="*/ 2147483646 w 132"/>
                <a:gd name="T17" fmla="*/ 2147483646 h 93"/>
                <a:gd name="T18" fmla="*/ 2147483646 w 132"/>
                <a:gd name="T19" fmla="*/ 2147483646 h 93"/>
                <a:gd name="T20" fmla="*/ 2147483646 w 132"/>
                <a:gd name="T21" fmla="*/ 2147483646 h 93"/>
                <a:gd name="T22" fmla="*/ 2147483646 w 132"/>
                <a:gd name="T23" fmla="*/ 2147483646 h 93"/>
                <a:gd name="T24" fmla="*/ 2147483646 w 132"/>
                <a:gd name="T25" fmla="*/ 2147483646 h 93"/>
                <a:gd name="T26" fmla="*/ 2147483646 w 132"/>
                <a:gd name="T27" fmla="*/ 2147483646 h 93"/>
                <a:gd name="T28" fmla="*/ 2147483646 w 132"/>
                <a:gd name="T29" fmla="*/ 2147483646 h 93"/>
                <a:gd name="T30" fmla="*/ 2147483646 w 132"/>
                <a:gd name="T31" fmla="*/ 2147483646 h 93"/>
                <a:gd name="T32" fmla="*/ 2147483646 w 132"/>
                <a:gd name="T33" fmla="*/ 2147483646 h 93"/>
                <a:gd name="T34" fmla="*/ 2147483646 w 132"/>
                <a:gd name="T35" fmla="*/ 2147483646 h 93"/>
                <a:gd name="T36" fmla="*/ 2147483646 w 132"/>
                <a:gd name="T37" fmla="*/ 2147483646 h 93"/>
                <a:gd name="T38" fmla="*/ 2147483646 w 132"/>
                <a:gd name="T39" fmla="*/ 2147483646 h 93"/>
                <a:gd name="T40" fmla="*/ 2147483646 w 132"/>
                <a:gd name="T41" fmla="*/ 2147483646 h 93"/>
                <a:gd name="T42" fmla="*/ 2147483646 w 132"/>
                <a:gd name="T43" fmla="*/ 2147483646 h 93"/>
                <a:gd name="T44" fmla="*/ 2147483646 w 132"/>
                <a:gd name="T45" fmla="*/ 2147483646 h 93"/>
                <a:gd name="T46" fmla="*/ 2147483646 w 132"/>
                <a:gd name="T47" fmla="*/ 2147483646 h 93"/>
                <a:gd name="T48" fmla="*/ 2147483646 w 132"/>
                <a:gd name="T49" fmla="*/ 2147483646 h 93"/>
                <a:gd name="T50" fmla="*/ 2147483646 w 132"/>
                <a:gd name="T51" fmla="*/ 2147483646 h 93"/>
                <a:gd name="T52" fmla="*/ 2147483646 w 132"/>
                <a:gd name="T53" fmla="*/ 2147483646 h 93"/>
                <a:gd name="T54" fmla="*/ 2147483646 w 132"/>
                <a:gd name="T55" fmla="*/ 2147483646 h 93"/>
                <a:gd name="T56" fmla="*/ 2147483646 w 132"/>
                <a:gd name="T57" fmla="*/ 2147483646 h 93"/>
                <a:gd name="T58" fmla="*/ 2147483646 w 132"/>
                <a:gd name="T59" fmla="*/ 2147483646 h 93"/>
                <a:gd name="T60" fmla="*/ 2147483646 w 132"/>
                <a:gd name="T61" fmla="*/ 2147483646 h 93"/>
                <a:gd name="T62" fmla="*/ 2147483646 w 132"/>
                <a:gd name="T63" fmla="*/ 2147483646 h 93"/>
                <a:gd name="T64" fmla="*/ 2147483646 w 132"/>
                <a:gd name="T65" fmla="*/ 2147483646 h 93"/>
                <a:gd name="T66" fmla="*/ 2147483646 w 132"/>
                <a:gd name="T67" fmla="*/ 2147483646 h 93"/>
                <a:gd name="T68" fmla="*/ 2147483646 w 132"/>
                <a:gd name="T69" fmla="*/ 2147483646 h 93"/>
                <a:gd name="T70" fmla="*/ 2147483646 w 132"/>
                <a:gd name="T71" fmla="*/ 2147483646 h 93"/>
                <a:gd name="T72" fmla="*/ 2147483646 w 132"/>
                <a:gd name="T73" fmla="*/ 2147483646 h 93"/>
                <a:gd name="T74" fmla="*/ 2147483646 w 132"/>
                <a:gd name="T75" fmla="*/ 2147483646 h 93"/>
                <a:gd name="T76" fmla="*/ 2147483646 w 132"/>
                <a:gd name="T77" fmla="*/ 2147483646 h 93"/>
                <a:gd name="T78" fmla="*/ 2147483646 w 132"/>
                <a:gd name="T79" fmla="*/ 2147483646 h 93"/>
                <a:gd name="T80" fmla="*/ 2147483646 w 132"/>
                <a:gd name="T81" fmla="*/ 2147483646 h 93"/>
                <a:gd name="T82" fmla="*/ 2147483646 w 132"/>
                <a:gd name="T83" fmla="*/ 2147483646 h 93"/>
                <a:gd name="T84" fmla="*/ 2147483646 w 132"/>
                <a:gd name="T85" fmla="*/ 2147483646 h 93"/>
                <a:gd name="T86" fmla="*/ 2147483646 w 132"/>
                <a:gd name="T87" fmla="*/ 2147483646 h 93"/>
                <a:gd name="T88" fmla="*/ 2147483646 w 132"/>
                <a:gd name="T89" fmla="*/ 2147483646 h 93"/>
                <a:gd name="T90" fmla="*/ 2147483646 w 132"/>
                <a:gd name="T91" fmla="*/ 2147483646 h 93"/>
                <a:gd name="T92" fmla="*/ 2147483646 w 132"/>
                <a:gd name="T93" fmla="*/ 2147483646 h 93"/>
                <a:gd name="T94" fmla="*/ 2147483646 w 132"/>
                <a:gd name="T95" fmla="*/ 2147483646 h 93"/>
                <a:gd name="T96" fmla="*/ 2147483646 w 132"/>
                <a:gd name="T97" fmla="*/ 2147483646 h 93"/>
                <a:gd name="T98" fmla="*/ 2147483646 w 132"/>
                <a:gd name="T99" fmla="*/ 2147483646 h 93"/>
                <a:gd name="T100" fmla="*/ 2147483646 w 132"/>
                <a:gd name="T101" fmla="*/ 2147483646 h 93"/>
                <a:gd name="T102" fmla="*/ 2147483646 w 132"/>
                <a:gd name="T103" fmla="*/ 2147483646 h 93"/>
                <a:gd name="T104" fmla="*/ 0 w 132"/>
                <a:gd name="T105" fmla="*/ 2147483646 h 93"/>
                <a:gd name="T106" fmla="*/ 2147483646 w 132"/>
                <a:gd name="T107" fmla="*/ 2147483646 h 93"/>
                <a:gd name="T108" fmla="*/ 2147483646 w 132"/>
                <a:gd name="T109" fmla="*/ 2147483646 h 93"/>
                <a:gd name="T110" fmla="*/ 2147483646 w 132"/>
                <a:gd name="T111" fmla="*/ 2147483646 h 9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32" h="93">
                  <a:moveTo>
                    <a:pt x="5" y="44"/>
                  </a:moveTo>
                  <a:lnTo>
                    <a:pt x="9" y="46"/>
                  </a:lnTo>
                  <a:lnTo>
                    <a:pt x="15" y="47"/>
                  </a:lnTo>
                  <a:lnTo>
                    <a:pt x="17" y="47"/>
                  </a:lnTo>
                  <a:lnTo>
                    <a:pt x="18" y="48"/>
                  </a:lnTo>
                  <a:lnTo>
                    <a:pt x="19" y="49"/>
                  </a:lnTo>
                  <a:lnTo>
                    <a:pt x="19" y="50"/>
                  </a:lnTo>
                  <a:lnTo>
                    <a:pt x="19" y="55"/>
                  </a:lnTo>
                  <a:lnTo>
                    <a:pt x="19" y="56"/>
                  </a:lnTo>
                  <a:lnTo>
                    <a:pt x="20" y="58"/>
                  </a:lnTo>
                  <a:lnTo>
                    <a:pt x="20" y="60"/>
                  </a:lnTo>
                  <a:lnTo>
                    <a:pt x="20" y="61"/>
                  </a:lnTo>
                  <a:lnTo>
                    <a:pt x="23" y="61"/>
                  </a:lnTo>
                  <a:lnTo>
                    <a:pt x="25" y="61"/>
                  </a:lnTo>
                  <a:lnTo>
                    <a:pt x="26" y="62"/>
                  </a:lnTo>
                  <a:lnTo>
                    <a:pt x="28" y="65"/>
                  </a:lnTo>
                  <a:lnTo>
                    <a:pt x="29" y="66"/>
                  </a:lnTo>
                  <a:lnTo>
                    <a:pt x="30" y="68"/>
                  </a:lnTo>
                  <a:lnTo>
                    <a:pt x="31" y="68"/>
                  </a:lnTo>
                  <a:lnTo>
                    <a:pt x="33" y="68"/>
                  </a:lnTo>
                  <a:lnTo>
                    <a:pt x="34" y="69"/>
                  </a:lnTo>
                  <a:lnTo>
                    <a:pt x="35" y="69"/>
                  </a:lnTo>
                  <a:lnTo>
                    <a:pt x="37" y="70"/>
                  </a:lnTo>
                  <a:lnTo>
                    <a:pt x="37" y="71"/>
                  </a:lnTo>
                  <a:lnTo>
                    <a:pt x="36" y="72"/>
                  </a:lnTo>
                  <a:lnTo>
                    <a:pt x="37" y="73"/>
                  </a:lnTo>
                  <a:lnTo>
                    <a:pt x="38" y="73"/>
                  </a:lnTo>
                  <a:lnTo>
                    <a:pt x="38" y="74"/>
                  </a:lnTo>
                  <a:lnTo>
                    <a:pt x="38" y="75"/>
                  </a:lnTo>
                  <a:lnTo>
                    <a:pt x="37" y="76"/>
                  </a:lnTo>
                  <a:lnTo>
                    <a:pt x="39" y="76"/>
                  </a:lnTo>
                  <a:lnTo>
                    <a:pt x="40" y="78"/>
                  </a:lnTo>
                  <a:lnTo>
                    <a:pt x="39" y="78"/>
                  </a:lnTo>
                  <a:lnTo>
                    <a:pt x="39" y="80"/>
                  </a:lnTo>
                  <a:lnTo>
                    <a:pt x="37" y="82"/>
                  </a:lnTo>
                  <a:lnTo>
                    <a:pt x="37" y="83"/>
                  </a:lnTo>
                  <a:lnTo>
                    <a:pt x="35" y="85"/>
                  </a:lnTo>
                  <a:lnTo>
                    <a:pt x="35" y="88"/>
                  </a:lnTo>
                  <a:lnTo>
                    <a:pt x="37" y="88"/>
                  </a:lnTo>
                  <a:lnTo>
                    <a:pt x="38" y="88"/>
                  </a:lnTo>
                  <a:lnTo>
                    <a:pt x="44" y="88"/>
                  </a:lnTo>
                  <a:lnTo>
                    <a:pt x="46" y="88"/>
                  </a:lnTo>
                  <a:lnTo>
                    <a:pt x="46" y="89"/>
                  </a:lnTo>
                  <a:lnTo>
                    <a:pt x="47" y="90"/>
                  </a:lnTo>
                  <a:lnTo>
                    <a:pt x="48" y="92"/>
                  </a:lnTo>
                  <a:lnTo>
                    <a:pt x="50" y="93"/>
                  </a:lnTo>
                  <a:lnTo>
                    <a:pt x="56" y="93"/>
                  </a:lnTo>
                  <a:lnTo>
                    <a:pt x="57" y="83"/>
                  </a:lnTo>
                  <a:lnTo>
                    <a:pt x="58" y="82"/>
                  </a:lnTo>
                  <a:lnTo>
                    <a:pt x="61" y="81"/>
                  </a:lnTo>
                  <a:lnTo>
                    <a:pt x="64" y="80"/>
                  </a:lnTo>
                  <a:lnTo>
                    <a:pt x="66" y="80"/>
                  </a:lnTo>
                  <a:lnTo>
                    <a:pt x="68" y="80"/>
                  </a:lnTo>
                  <a:lnTo>
                    <a:pt x="69" y="80"/>
                  </a:lnTo>
                  <a:lnTo>
                    <a:pt x="70" y="80"/>
                  </a:lnTo>
                  <a:lnTo>
                    <a:pt x="71" y="79"/>
                  </a:lnTo>
                  <a:lnTo>
                    <a:pt x="72" y="79"/>
                  </a:lnTo>
                  <a:lnTo>
                    <a:pt x="76" y="79"/>
                  </a:lnTo>
                  <a:lnTo>
                    <a:pt x="79" y="77"/>
                  </a:lnTo>
                  <a:lnTo>
                    <a:pt x="81" y="77"/>
                  </a:lnTo>
                  <a:lnTo>
                    <a:pt x="83" y="76"/>
                  </a:lnTo>
                  <a:lnTo>
                    <a:pt x="85" y="75"/>
                  </a:lnTo>
                  <a:lnTo>
                    <a:pt x="87" y="74"/>
                  </a:lnTo>
                  <a:lnTo>
                    <a:pt x="89" y="74"/>
                  </a:lnTo>
                  <a:lnTo>
                    <a:pt x="90" y="73"/>
                  </a:lnTo>
                  <a:lnTo>
                    <a:pt x="91" y="73"/>
                  </a:lnTo>
                  <a:lnTo>
                    <a:pt x="90" y="71"/>
                  </a:lnTo>
                  <a:lnTo>
                    <a:pt x="89" y="70"/>
                  </a:lnTo>
                  <a:lnTo>
                    <a:pt x="89" y="69"/>
                  </a:lnTo>
                  <a:lnTo>
                    <a:pt x="90" y="68"/>
                  </a:lnTo>
                  <a:lnTo>
                    <a:pt x="92" y="68"/>
                  </a:lnTo>
                  <a:lnTo>
                    <a:pt x="94" y="67"/>
                  </a:lnTo>
                  <a:lnTo>
                    <a:pt x="94" y="63"/>
                  </a:lnTo>
                  <a:lnTo>
                    <a:pt x="95" y="62"/>
                  </a:lnTo>
                  <a:lnTo>
                    <a:pt x="96" y="62"/>
                  </a:lnTo>
                  <a:lnTo>
                    <a:pt x="101" y="63"/>
                  </a:lnTo>
                  <a:lnTo>
                    <a:pt x="103" y="63"/>
                  </a:lnTo>
                  <a:lnTo>
                    <a:pt x="104" y="63"/>
                  </a:lnTo>
                  <a:lnTo>
                    <a:pt x="105" y="65"/>
                  </a:lnTo>
                  <a:lnTo>
                    <a:pt x="105" y="66"/>
                  </a:lnTo>
                  <a:lnTo>
                    <a:pt x="106" y="66"/>
                  </a:lnTo>
                  <a:lnTo>
                    <a:pt x="110" y="68"/>
                  </a:lnTo>
                  <a:lnTo>
                    <a:pt x="113" y="69"/>
                  </a:lnTo>
                  <a:lnTo>
                    <a:pt x="114" y="70"/>
                  </a:lnTo>
                  <a:lnTo>
                    <a:pt x="114" y="69"/>
                  </a:lnTo>
                  <a:lnTo>
                    <a:pt x="115" y="67"/>
                  </a:lnTo>
                  <a:lnTo>
                    <a:pt x="116" y="66"/>
                  </a:lnTo>
                  <a:lnTo>
                    <a:pt x="117" y="65"/>
                  </a:lnTo>
                  <a:lnTo>
                    <a:pt x="118" y="64"/>
                  </a:lnTo>
                  <a:lnTo>
                    <a:pt x="119" y="64"/>
                  </a:lnTo>
                  <a:lnTo>
                    <a:pt x="123" y="63"/>
                  </a:lnTo>
                  <a:lnTo>
                    <a:pt x="124" y="61"/>
                  </a:lnTo>
                  <a:lnTo>
                    <a:pt x="124" y="62"/>
                  </a:lnTo>
                  <a:lnTo>
                    <a:pt x="124" y="61"/>
                  </a:lnTo>
                  <a:lnTo>
                    <a:pt x="125" y="59"/>
                  </a:lnTo>
                  <a:lnTo>
                    <a:pt x="125" y="58"/>
                  </a:lnTo>
                  <a:lnTo>
                    <a:pt x="127" y="56"/>
                  </a:lnTo>
                  <a:lnTo>
                    <a:pt x="127" y="54"/>
                  </a:lnTo>
                  <a:lnTo>
                    <a:pt x="126" y="53"/>
                  </a:lnTo>
                  <a:lnTo>
                    <a:pt x="126" y="52"/>
                  </a:lnTo>
                  <a:lnTo>
                    <a:pt x="124" y="53"/>
                  </a:lnTo>
                  <a:lnTo>
                    <a:pt x="124" y="52"/>
                  </a:lnTo>
                  <a:lnTo>
                    <a:pt x="122" y="52"/>
                  </a:lnTo>
                  <a:lnTo>
                    <a:pt x="119" y="52"/>
                  </a:lnTo>
                  <a:lnTo>
                    <a:pt x="118" y="52"/>
                  </a:lnTo>
                  <a:lnTo>
                    <a:pt x="119" y="50"/>
                  </a:lnTo>
                  <a:lnTo>
                    <a:pt x="120" y="49"/>
                  </a:lnTo>
                  <a:lnTo>
                    <a:pt x="122" y="48"/>
                  </a:lnTo>
                  <a:lnTo>
                    <a:pt x="128" y="49"/>
                  </a:lnTo>
                  <a:lnTo>
                    <a:pt x="129" y="46"/>
                  </a:lnTo>
                  <a:lnTo>
                    <a:pt x="131" y="46"/>
                  </a:lnTo>
                  <a:lnTo>
                    <a:pt x="132" y="46"/>
                  </a:lnTo>
                  <a:lnTo>
                    <a:pt x="132" y="43"/>
                  </a:lnTo>
                  <a:lnTo>
                    <a:pt x="131" y="38"/>
                  </a:lnTo>
                  <a:lnTo>
                    <a:pt x="129" y="35"/>
                  </a:lnTo>
                  <a:lnTo>
                    <a:pt x="127" y="35"/>
                  </a:lnTo>
                  <a:lnTo>
                    <a:pt x="127" y="33"/>
                  </a:lnTo>
                  <a:lnTo>
                    <a:pt x="127" y="31"/>
                  </a:lnTo>
                  <a:lnTo>
                    <a:pt x="127" y="29"/>
                  </a:lnTo>
                  <a:lnTo>
                    <a:pt x="129" y="25"/>
                  </a:lnTo>
                  <a:lnTo>
                    <a:pt x="128" y="18"/>
                  </a:lnTo>
                  <a:lnTo>
                    <a:pt x="127" y="17"/>
                  </a:lnTo>
                  <a:lnTo>
                    <a:pt x="126" y="17"/>
                  </a:lnTo>
                  <a:lnTo>
                    <a:pt x="126" y="18"/>
                  </a:lnTo>
                  <a:lnTo>
                    <a:pt x="124" y="19"/>
                  </a:lnTo>
                  <a:lnTo>
                    <a:pt x="123" y="20"/>
                  </a:lnTo>
                  <a:lnTo>
                    <a:pt x="122" y="20"/>
                  </a:lnTo>
                  <a:lnTo>
                    <a:pt x="121" y="20"/>
                  </a:lnTo>
                  <a:lnTo>
                    <a:pt x="120" y="18"/>
                  </a:lnTo>
                  <a:lnTo>
                    <a:pt x="120" y="17"/>
                  </a:lnTo>
                  <a:lnTo>
                    <a:pt x="122" y="15"/>
                  </a:lnTo>
                  <a:lnTo>
                    <a:pt x="122" y="12"/>
                  </a:lnTo>
                  <a:lnTo>
                    <a:pt x="122" y="11"/>
                  </a:lnTo>
                  <a:lnTo>
                    <a:pt x="123" y="11"/>
                  </a:lnTo>
                  <a:lnTo>
                    <a:pt x="126" y="10"/>
                  </a:lnTo>
                  <a:lnTo>
                    <a:pt x="128" y="8"/>
                  </a:lnTo>
                  <a:lnTo>
                    <a:pt x="129" y="7"/>
                  </a:lnTo>
                  <a:lnTo>
                    <a:pt x="129" y="4"/>
                  </a:lnTo>
                  <a:lnTo>
                    <a:pt x="126" y="4"/>
                  </a:lnTo>
                  <a:lnTo>
                    <a:pt x="122" y="5"/>
                  </a:lnTo>
                  <a:lnTo>
                    <a:pt x="120" y="5"/>
                  </a:lnTo>
                  <a:lnTo>
                    <a:pt x="114" y="5"/>
                  </a:lnTo>
                  <a:lnTo>
                    <a:pt x="112" y="5"/>
                  </a:lnTo>
                  <a:lnTo>
                    <a:pt x="105" y="5"/>
                  </a:lnTo>
                  <a:lnTo>
                    <a:pt x="104" y="6"/>
                  </a:lnTo>
                  <a:lnTo>
                    <a:pt x="103" y="8"/>
                  </a:lnTo>
                  <a:lnTo>
                    <a:pt x="101" y="8"/>
                  </a:lnTo>
                  <a:lnTo>
                    <a:pt x="100" y="8"/>
                  </a:lnTo>
                  <a:lnTo>
                    <a:pt x="100" y="7"/>
                  </a:lnTo>
                  <a:lnTo>
                    <a:pt x="98" y="7"/>
                  </a:lnTo>
                  <a:lnTo>
                    <a:pt x="97" y="7"/>
                  </a:lnTo>
                  <a:lnTo>
                    <a:pt x="94" y="8"/>
                  </a:lnTo>
                  <a:lnTo>
                    <a:pt x="93" y="9"/>
                  </a:lnTo>
                  <a:lnTo>
                    <a:pt x="93" y="11"/>
                  </a:lnTo>
                  <a:lnTo>
                    <a:pt x="91" y="12"/>
                  </a:lnTo>
                  <a:lnTo>
                    <a:pt x="90" y="11"/>
                  </a:lnTo>
                  <a:lnTo>
                    <a:pt x="88" y="11"/>
                  </a:lnTo>
                  <a:lnTo>
                    <a:pt x="88" y="13"/>
                  </a:lnTo>
                  <a:lnTo>
                    <a:pt x="88" y="14"/>
                  </a:lnTo>
                  <a:lnTo>
                    <a:pt x="88" y="16"/>
                  </a:lnTo>
                  <a:lnTo>
                    <a:pt x="88" y="19"/>
                  </a:lnTo>
                  <a:lnTo>
                    <a:pt x="88" y="20"/>
                  </a:lnTo>
                  <a:lnTo>
                    <a:pt x="86" y="23"/>
                  </a:lnTo>
                  <a:lnTo>
                    <a:pt x="85" y="25"/>
                  </a:lnTo>
                  <a:lnTo>
                    <a:pt x="83" y="28"/>
                  </a:lnTo>
                  <a:lnTo>
                    <a:pt x="82" y="29"/>
                  </a:lnTo>
                  <a:lnTo>
                    <a:pt x="81" y="30"/>
                  </a:lnTo>
                  <a:lnTo>
                    <a:pt x="80" y="30"/>
                  </a:lnTo>
                  <a:lnTo>
                    <a:pt x="78" y="31"/>
                  </a:lnTo>
                  <a:lnTo>
                    <a:pt x="77" y="31"/>
                  </a:lnTo>
                  <a:lnTo>
                    <a:pt x="76" y="30"/>
                  </a:lnTo>
                  <a:lnTo>
                    <a:pt x="74" y="27"/>
                  </a:lnTo>
                  <a:lnTo>
                    <a:pt x="73" y="26"/>
                  </a:lnTo>
                  <a:lnTo>
                    <a:pt x="71" y="25"/>
                  </a:lnTo>
                  <a:lnTo>
                    <a:pt x="70" y="25"/>
                  </a:lnTo>
                  <a:lnTo>
                    <a:pt x="70" y="26"/>
                  </a:lnTo>
                  <a:lnTo>
                    <a:pt x="69" y="26"/>
                  </a:lnTo>
                  <a:lnTo>
                    <a:pt x="68" y="25"/>
                  </a:lnTo>
                  <a:lnTo>
                    <a:pt x="69" y="24"/>
                  </a:lnTo>
                  <a:lnTo>
                    <a:pt x="67" y="24"/>
                  </a:lnTo>
                  <a:lnTo>
                    <a:pt x="67" y="22"/>
                  </a:lnTo>
                  <a:lnTo>
                    <a:pt x="67" y="20"/>
                  </a:lnTo>
                  <a:lnTo>
                    <a:pt x="65" y="20"/>
                  </a:lnTo>
                  <a:lnTo>
                    <a:pt x="65" y="17"/>
                  </a:lnTo>
                  <a:lnTo>
                    <a:pt x="65" y="15"/>
                  </a:lnTo>
                  <a:lnTo>
                    <a:pt x="65" y="13"/>
                  </a:lnTo>
                  <a:lnTo>
                    <a:pt x="66" y="12"/>
                  </a:lnTo>
                  <a:lnTo>
                    <a:pt x="66" y="11"/>
                  </a:lnTo>
                  <a:lnTo>
                    <a:pt x="65" y="11"/>
                  </a:lnTo>
                  <a:lnTo>
                    <a:pt x="54" y="11"/>
                  </a:lnTo>
                  <a:lnTo>
                    <a:pt x="53" y="11"/>
                  </a:lnTo>
                  <a:lnTo>
                    <a:pt x="50" y="11"/>
                  </a:lnTo>
                  <a:lnTo>
                    <a:pt x="45" y="11"/>
                  </a:lnTo>
                  <a:lnTo>
                    <a:pt x="46" y="8"/>
                  </a:lnTo>
                  <a:lnTo>
                    <a:pt x="45" y="7"/>
                  </a:lnTo>
                  <a:lnTo>
                    <a:pt x="39" y="7"/>
                  </a:lnTo>
                  <a:lnTo>
                    <a:pt x="38" y="0"/>
                  </a:lnTo>
                  <a:lnTo>
                    <a:pt x="34" y="1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18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4" y="2"/>
                  </a:lnTo>
                  <a:lnTo>
                    <a:pt x="13" y="2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9" y="1"/>
                  </a:lnTo>
                  <a:lnTo>
                    <a:pt x="6" y="2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7"/>
                  </a:lnTo>
                  <a:lnTo>
                    <a:pt x="4" y="8"/>
                  </a:lnTo>
                  <a:lnTo>
                    <a:pt x="4" y="9"/>
                  </a:lnTo>
                  <a:lnTo>
                    <a:pt x="4" y="10"/>
                  </a:lnTo>
                  <a:lnTo>
                    <a:pt x="1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1" y="20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0" y="23"/>
                  </a:lnTo>
                  <a:lnTo>
                    <a:pt x="0" y="24"/>
                  </a:lnTo>
                  <a:lnTo>
                    <a:pt x="1" y="26"/>
                  </a:lnTo>
                  <a:lnTo>
                    <a:pt x="3" y="32"/>
                  </a:lnTo>
                  <a:lnTo>
                    <a:pt x="4" y="33"/>
                  </a:lnTo>
                  <a:lnTo>
                    <a:pt x="6" y="35"/>
                  </a:lnTo>
                  <a:lnTo>
                    <a:pt x="6" y="36"/>
                  </a:lnTo>
                  <a:lnTo>
                    <a:pt x="6" y="37"/>
                  </a:lnTo>
                  <a:lnTo>
                    <a:pt x="7" y="38"/>
                  </a:lnTo>
                  <a:lnTo>
                    <a:pt x="5" y="40"/>
                  </a:lnTo>
                  <a:lnTo>
                    <a:pt x="5" y="42"/>
                  </a:lnTo>
                  <a:lnTo>
                    <a:pt x="5" y="4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65" name="Freeform 1073"/>
            <p:cNvSpPr>
              <a:spLocks/>
            </p:cNvSpPr>
            <p:nvPr/>
          </p:nvSpPr>
          <p:spPr bwMode="auto">
            <a:xfrm>
              <a:off x="6944513" y="2857823"/>
              <a:ext cx="1166691" cy="484287"/>
            </a:xfrm>
            <a:custGeom>
              <a:avLst/>
              <a:gdLst>
                <a:gd name="T0" fmla="*/ 2147483646 w 265"/>
                <a:gd name="T1" fmla="*/ 2147483646 h 110"/>
                <a:gd name="T2" fmla="*/ 2147483646 w 265"/>
                <a:gd name="T3" fmla="*/ 2147483646 h 110"/>
                <a:gd name="T4" fmla="*/ 2147483646 w 265"/>
                <a:gd name="T5" fmla="*/ 2147483646 h 110"/>
                <a:gd name="T6" fmla="*/ 2147483646 w 265"/>
                <a:gd name="T7" fmla="*/ 2147483646 h 110"/>
                <a:gd name="T8" fmla="*/ 2147483646 w 265"/>
                <a:gd name="T9" fmla="*/ 2147483646 h 110"/>
                <a:gd name="T10" fmla="*/ 2147483646 w 265"/>
                <a:gd name="T11" fmla="*/ 2147483646 h 110"/>
                <a:gd name="T12" fmla="*/ 2147483646 w 265"/>
                <a:gd name="T13" fmla="*/ 2147483646 h 110"/>
                <a:gd name="T14" fmla="*/ 2147483646 w 265"/>
                <a:gd name="T15" fmla="*/ 2147483646 h 110"/>
                <a:gd name="T16" fmla="*/ 2147483646 w 265"/>
                <a:gd name="T17" fmla="*/ 2147483646 h 110"/>
                <a:gd name="T18" fmla="*/ 2147483646 w 265"/>
                <a:gd name="T19" fmla="*/ 2147483646 h 110"/>
                <a:gd name="T20" fmla="*/ 2147483646 w 265"/>
                <a:gd name="T21" fmla="*/ 2147483646 h 110"/>
                <a:gd name="T22" fmla="*/ 2147483646 w 265"/>
                <a:gd name="T23" fmla="*/ 2147483646 h 110"/>
                <a:gd name="T24" fmla="*/ 2147483646 w 265"/>
                <a:gd name="T25" fmla="*/ 2147483646 h 110"/>
                <a:gd name="T26" fmla="*/ 2147483646 w 265"/>
                <a:gd name="T27" fmla="*/ 2147483646 h 110"/>
                <a:gd name="T28" fmla="*/ 2147483646 w 265"/>
                <a:gd name="T29" fmla="*/ 2147483646 h 110"/>
                <a:gd name="T30" fmla="*/ 2147483646 w 265"/>
                <a:gd name="T31" fmla="*/ 2147483646 h 110"/>
                <a:gd name="T32" fmla="*/ 2147483646 w 265"/>
                <a:gd name="T33" fmla="*/ 2147483646 h 110"/>
                <a:gd name="T34" fmla="*/ 2147483646 w 265"/>
                <a:gd name="T35" fmla="*/ 2147483646 h 110"/>
                <a:gd name="T36" fmla="*/ 2147483646 w 265"/>
                <a:gd name="T37" fmla="*/ 2147483646 h 110"/>
                <a:gd name="T38" fmla="*/ 2147483646 w 265"/>
                <a:gd name="T39" fmla="*/ 2147483646 h 110"/>
                <a:gd name="T40" fmla="*/ 2147483646 w 265"/>
                <a:gd name="T41" fmla="*/ 2147483646 h 110"/>
                <a:gd name="T42" fmla="*/ 2147483646 w 265"/>
                <a:gd name="T43" fmla="*/ 2147483646 h 110"/>
                <a:gd name="T44" fmla="*/ 2147483646 w 265"/>
                <a:gd name="T45" fmla="*/ 2147483646 h 110"/>
                <a:gd name="T46" fmla="*/ 2147483646 w 265"/>
                <a:gd name="T47" fmla="*/ 2147483646 h 110"/>
                <a:gd name="T48" fmla="*/ 2147483646 w 265"/>
                <a:gd name="T49" fmla="*/ 2147483646 h 110"/>
                <a:gd name="T50" fmla="*/ 2147483646 w 265"/>
                <a:gd name="T51" fmla="*/ 2147483646 h 110"/>
                <a:gd name="T52" fmla="*/ 2147483646 w 265"/>
                <a:gd name="T53" fmla="*/ 2147483646 h 110"/>
                <a:gd name="T54" fmla="*/ 2147483646 w 265"/>
                <a:gd name="T55" fmla="*/ 2147483646 h 110"/>
                <a:gd name="T56" fmla="*/ 2147483646 w 265"/>
                <a:gd name="T57" fmla="*/ 2147483646 h 110"/>
                <a:gd name="T58" fmla="*/ 2147483646 w 265"/>
                <a:gd name="T59" fmla="*/ 2147483646 h 110"/>
                <a:gd name="T60" fmla="*/ 2147483646 w 265"/>
                <a:gd name="T61" fmla="*/ 2147483646 h 110"/>
                <a:gd name="T62" fmla="*/ 2147483646 w 265"/>
                <a:gd name="T63" fmla="*/ 2147483646 h 110"/>
                <a:gd name="T64" fmla="*/ 2147483646 w 265"/>
                <a:gd name="T65" fmla="*/ 2147483646 h 110"/>
                <a:gd name="T66" fmla="*/ 2147483646 w 265"/>
                <a:gd name="T67" fmla="*/ 2147483646 h 110"/>
                <a:gd name="T68" fmla="*/ 2147483646 w 265"/>
                <a:gd name="T69" fmla="*/ 2147483646 h 110"/>
                <a:gd name="T70" fmla="*/ 2147483646 w 265"/>
                <a:gd name="T71" fmla="*/ 2147483646 h 110"/>
                <a:gd name="T72" fmla="*/ 2147483646 w 265"/>
                <a:gd name="T73" fmla="*/ 2147483646 h 110"/>
                <a:gd name="T74" fmla="*/ 2147483646 w 265"/>
                <a:gd name="T75" fmla="*/ 2147483646 h 110"/>
                <a:gd name="T76" fmla="*/ 2147483646 w 265"/>
                <a:gd name="T77" fmla="*/ 2147483646 h 110"/>
                <a:gd name="T78" fmla="*/ 2147483646 w 265"/>
                <a:gd name="T79" fmla="*/ 2147483646 h 110"/>
                <a:gd name="T80" fmla="*/ 2147483646 w 265"/>
                <a:gd name="T81" fmla="*/ 2147483646 h 110"/>
                <a:gd name="T82" fmla="*/ 2147483646 w 265"/>
                <a:gd name="T83" fmla="*/ 2147483646 h 110"/>
                <a:gd name="T84" fmla="*/ 2147483646 w 265"/>
                <a:gd name="T85" fmla="*/ 2147483646 h 110"/>
                <a:gd name="T86" fmla="*/ 2147483646 w 265"/>
                <a:gd name="T87" fmla="*/ 2147483646 h 110"/>
                <a:gd name="T88" fmla="*/ 2147483646 w 265"/>
                <a:gd name="T89" fmla="*/ 2147483646 h 110"/>
                <a:gd name="T90" fmla="*/ 2147483646 w 265"/>
                <a:gd name="T91" fmla="*/ 2147483646 h 110"/>
                <a:gd name="T92" fmla="*/ 2147483646 w 265"/>
                <a:gd name="T93" fmla="*/ 2147483646 h 110"/>
                <a:gd name="T94" fmla="*/ 2147483646 w 265"/>
                <a:gd name="T95" fmla="*/ 2147483646 h 110"/>
                <a:gd name="T96" fmla="*/ 2147483646 w 265"/>
                <a:gd name="T97" fmla="*/ 2147483646 h 110"/>
                <a:gd name="T98" fmla="*/ 2147483646 w 265"/>
                <a:gd name="T99" fmla="*/ 2147483646 h 110"/>
                <a:gd name="T100" fmla="*/ 2147483646 w 265"/>
                <a:gd name="T101" fmla="*/ 2147483646 h 110"/>
                <a:gd name="T102" fmla="*/ 2147483646 w 265"/>
                <a:gd name="T103" fmla="*/ 2147483646 h 110"/>
                <a:gd name="T104" fmla="*/ 2147483646 w 265"/>
                <a:gd name="T105" fmla="*/ 2147483646 h 110"/>
                <a:gd name="T106" fmla="*/ 2147483646 w 265"/>
                <a:gd name="T107" fmla="*/ 2147483646 h 110"/>
                <a:gd name="T108" fmla="*/ 2147483646 w 265"/>
                <a:gd name="T109" fmla="*/ 2147483646 h 110"/>
                <a:gd name="T110" fmla="*/ 2147483646 w 265"/>
                <a:gd name="T111" fmla="*/ 2147483646 h 110"/>
                <a:gd name="T112" fmla="*/ 2147483646 w 265"/>
                <a:gd name="T113" fmla="*/ 2147483646 h 110"/>
                <a:gd name="T114" fmla="*/ 2147483646 w 265"/>
                <a:gd name="T115" fmla="*/ 2147483646 h 110"/>
                <a:gd name="T116" fmla="*/ 2147483646 w 265"/>
                <a:gd name="T117" fmla="*/ 2147483646 h 11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65" h="110">
                  <a:moveTo>
                    <a:pt x="12" y="22"/>
                  </a:moveTo>
                  <a:lnTo>
                    <a:pt x="13" y="23"/>
                  </a:lnTo>
                  <a:lnTo>
                    <a:pt x="14" y="25"/>
                  </a:lnTo>
                  <a:lnTo>
                    <a:pt x="15" y="27"/>
                  </a:lnTo>
                  <a:lnTo>
                    <a:pt x="16" y="30"/>
                  </a:lnTo>
                  <a:lnTo>
                    <a:pt x="17" y="30"/>
                  </a:lnTo>
                  <a:lnTo>
                    <a:pt x="17" y="32"/>
                  </a:lnTo>
                  <a:lnTo>
                    <a:pt x="18" y="33"/>
                  </a:lnTo>
                  <a:lnTo>
                    <a:pt x="19" y="34"/>
                  </a:lnTo>
                  <a:lnTo>
                    <a:pt x="21" y="35"/>
                  </a:lnTo>
                  <a:lnTo>
                    <a:pt x="22" y="36"/>
                  </a:lnTo>
                  <a:lnTo>
                    <a:pt x="24" y="37"/>
                  </a:lnTo>
                  <a:lnTo>
                    <a:pt x="24" y="38"/>
                  </a:lnTo>
                  <a:lnTo>
                    <a:pt x="25" y="38"/>
                  </a:lnTo>
                  <a:lnTo>
                    <a:pt x="26" y="39"/>
                  </a:lnTo>
                  <a:lnTo>
                    <a:pt x="27" y="39"/>
                  </a:lnTo>
                  <a:lnTo>
                    <a:pt x="27" y="40"/>
                  </a:lnTo>
                  <a:lnTo>
                    <a:pt x="28" y="41"/>
                  </a:lnTo>
                  <a:lnTo>
                    <a:pt x="28" y="42"/>
                  </a:lnTo>
                  <a:lnTo>
                    <a:pt x="29" y="42"/>
                  </a:lnTo>
                  <a:lnTo>
                    <a:pt x="30" y="42"/>
                  </a:lnTo>
                  <a:lnTo>
                    <a:pt x="31" y="42"/>
                  </a:lnTo>
                  <a:lnTo>
                    <a:pt x="32" y="42"/>
                  </a:lnTo>
                  <a:lnTo>
                    <a:pt x="33" y="42"/>
                  </a:lnTo>
                  <a:lnTo>
                    <a:pt x="35" y="42"/>
                  </a:lnTo>
                  <a:lnTo>
                    <a:pt x="36" y="42"/>
                  </a:lnTo>
                  <a:lnTo>
                    <a:pt x="37" y="43"/>
                  </a:lnTo>
                  <a:lnTo>
                    <a:pt x="37" y="44"/>
                  </a:lnTo>
                  <a:lnTo>
                    <a:pt x="37" y="45"/>
                  </a:lnTo>
                  <a:lnTo>
                    <a:pt x="39" y="46"/>
                  </a:lnTo>
                  <a:lnTo>
                    <a:pt x="39" y="47"/>
                  </a:lnTo>
                  <a:lnTo>
                    <a:pt x="39" y="48"/>
                  </a:lnTo>
                  <a:lnTo>
                    <a:pt x="39" y="49"/>
                  </a:lnTo>
                  <a:lnTo>
                    <a:pt x="40" y="51"/>
                  </a:lnTo>
                  <a:lnTo>
                    <a:pt x="41" y="52"/>
                  </a:lnTo>
                  <a:lnTo>
                    <a:pt x="42" y="52"/>
                  </a:lnTo>
                  <a:lnTo>
                    <a:pt x="42" y="53"/>
                  </a:lnTo>
                  <a:lnTo>
                    <a:pt x="44" y="53"/>
                  </a:lnTo>
                  <a:lnTo>
                    <a:pt x="45" y="54"/>
                  </a:lnTo>
                  <a:lnTo>
                    <a:pt x="47" y="55"/>
                  </a:lnTo>
                  <a:lnTo>
                    <a:pt x="48" y="55"/>
                  </a:lnTo>
                  <a:lnTo>
                    <a:pt x="50" y="56"/>
                  </a:lnTo>
                  <a:lnTo>
                    <a:pt x="52" y="57"/>
                  </a:lnTo>
                  <a:lnTo>
                    <a:pt x="54" y="57"/>
                  </a:lnTo>
                  <a:lnTo>
                    <a:pt x="56" y="58"/>
                  </a:lnTo>
                  <a:lnTo>
                    <a:pt x="58" y="59"/>
                  </a:lnTo>
                  <a:lnTo>
                    <a:pt x="60" y="60"/>
                  </a:lnTo>
                  <a:lnTo>
                    <a:pt x="62" y="60"/>
                  </a:lnTo>
                  <a:lnTo>
                    <a:pt x="62" y="61"/>
                  </a:lnTo>
                  <a:lnTo>
                    <a:pt x="62" y="62"/>
                  </a:lnTo>
                  <a:lnTo>
                    <a:pt x="63" y="62"/>
                  </a:lnTo>
                  <a:lnTo>
                    <a:pt x="63" y="63"/>
                  </a:lnTo>
                  <a:lnTo>
                    <a:pt x="64" y="64"/>
                  </a:lnTo>
                  <a:lnTo>
                    <a:pt x="65" y="65"/>
                  </a:lnTo>
                  <a:lnTo>
                    <a:pt x="67" y="67"/>
                  </a:lnTo>
                  <a:lnTo>
                    <a:pt x="68" y="68"/>
                  </a:lnTo>
                  <a:lnTo>
                    <a:pt x="68" y="69"/>
                  </a:lnTo>
                  <a:lnTo>
                    <a:pt x="69" y="70"/>
                  </a:lnTo>
                  <a:lnTo>
                    <a:pt x="70" y="72"/>
                  </a:lnTo>
                  <a:lnTo>
                    <a:pt x="70" y="73"/>
                  </a:lnTo>
                  <a:lnTo>
                    <a:pt x="70" y="74"/>
                  </a:lnTo>
                  <a:lnTo>
                    <a:pt x="70" y="75"/>
                  </a:lnTo>
                  <a:lnTo>
                    <a:pt x="70" y="76"/>
                  </a:lnTo>
                  <a:lnTo>
                    <a:pt x="71" y="78"/>
                  </a:lnTo>
                  <a:lnTo>
                    <a:pt x="72" y="79"/>
                  </a:lnTo>
                  <a:lnTo>
                    <a:pt x="72" y="80"/>
                  </a:lnTo>
                  <a:lnTo>
                    <a:pt x="72" y="81"/>
                  </a:lnTo>
                  <a:lnTo>
                    <a:pt x="71" y="80"/>
                  </a:lnTo>
                  <a:lnTo>
                    <a:pt x="70" y="81"/>
                  </a:lnTo>
                  <a:lnTo>
                    <a:pt x="70" y="82"/>
                  </a:lnTo>
                  <a:lnTo>
                    <a:pt x="69" y="83"/>
                  </a:lnTo>
                  <a:lnTo>
                    <a:pt x="70" y="84"/>
                  </a:lnTo>
                  <a:lnTo>
                    <a:pt x="71" y="85"/>
                  </a:lnTo>
                  <a:lnTo>
                    <a:pt x="71" y="86"/>
                  </a:lnTo>
                  <a:lnTo>
                    <a:pt x="72" y="86"/>
                  </a:lnTo>
                  <a:lnTo>
                    <a:pt x="73" y="87"/>
                  </a:lnTo>
                  <a:lnTo>
                    <a:pt x="74" y="87"/>
                  </a:lnTo>
                  <a:lnTo>
                    <a:pt x="75" y="88"/>
                  </a:lnTo>
                  <a:lnTo>
                    <a:pt x="76" y="88"/>
                  </a:lnTo>
                  <a:lnTo>
                    <a:pt x="77" y="88"/>
                  </a:lnTo>
                  <a:lnTo>
                    <a:pt x="79" y="88"/>
                  </a:lnTo>
                  <a:lnTo>
                    <a:pt x="80" y="88"/>
                  </a:lnTo>
                  <a:lnTo>
                    <a:pt x="82" y="88"/>
                  </a:lnTo>
                  <a:lnTo>
                    <a:pt x="84" y="89"/>
                  </a:lnTo>
                  <a:lnTo>
                    <a:pt x="85" y="89"/>
                  </a:lnTo>
                  <a:lnTo>
                    <a:pt x="86" y="90"/>
                  </a:lnTo>
                  <a:lnTo>
                    <a:pt x="87" y="91"/>
                  </a:lnTo>
                  <a:lnTo>
                    <a:pt x="88" y="91"/>
                  </a:lnTo>
                  <a:lnTo>
                    <a:pt x="89" y="92"/>
                  </a:lnTo>
                  <a:lnTo>
                    <a:pt x="90" y="92"/>
                  </a:lnTo>
                  <a:lnTo>
                    <a:pt x="90" y="94"/>
                  </a:lnTo>
                  <a:lnTo>
                    <a:pt x="91" y="96"/>
                  </a:lnTo>
                  <a:lnTo>
                    <a:pt x="92" y="97"/>
                  </a:lnTo>
                  <a:lnTo>
                    <a:pt x="93" y="98"/>
                  </a:lnTo>
                  <a:lnTo>
                    <a:pt x="95" y="100"/>
                  </a:lnTo>
                  <a:lnTo>
                    <a:pt x="97" y="100"/>
                  </a:lnTo>
                  <a:lnTo>
                    <a:pt x="100" y="101"/>
                  </a:lnTo>
                  <a:lnTo>
                    <a:pt x="102" y="102"/>
                  </a:lnTo>
                  <a:lnTo>
                    <a:pt x="103" y="102"/>
                  </a:lnTo>
                  <a:lnTo>
                    <a:pt x="104" y="102"/>
                  </a:lnTo>
                  <a:lnTo>
                    <a:pt x="104" y="103"/>
                  </a:lnTo>
                  <a:lnTo>
                    <a:pt x="104" y="104"/>
                  </a:lnTo>
                  <a:lnTo>
                    <a:pt x="104" y="105"/>
                  </a:lnTo>
                  <a:lnTo>
                    <a:pt x="105" y="106"/>
                  </a:lnTo>
                  <a:lnTo>
                    <a:pt x="107" y="106"/>
                  </a:lnTo>
                  <a:lnTo>
                    <a:pt x="108" y="107"/>
                  </a:lnTo>
                  <a:lnTo>
                    <a:pt x="110" y="107"/>
                  </a:lnTo>
                  <a:lnTo>
                    <a:pt x="112" y="108"/>
                  </a:lnTo>
                  <a:lnTo>
                    <a:pt x="114" y="108"/>
                  </a:lnTo>
                  <a:lnTo>
                    <a:pt x="114" y="109"/>
                  </a:lnTo>
                  <a:lnTo>
                    <a:pt x="116" y="109"/>
                  </a:lnTo>
                  <a:lnTo>
                    <a:pt x="118" y="109"/>
                  </a:lnTo>
                  <a:lnTo>
                    <a:pt x="119" y="110"/>
                  </a:lnTo>
                  <a:lnTo>
                    <a:pt x="121" y="110"/>
                  </a:lnTo>
                  <a:lnTo>
                    <a:pt x="122" y="110"/>
                  </a:lnTo>
                  <a:lnTo>
                    <a:pt x="123" y="109"/>
                  </a:lnTo>
                  <a:lnTo>
                    <a:pt x="124" y="109"/>
                  </a:lnTo>
                  <a:lnTo>
                    <a:pt x="125" y="108"/>
                  </a:lnTo>
                  <a:lnTo>
                    <a:pt x="130" y="106"/>
                  </a:lnTo>
                  <a:lnTo>
                    <a:pt x="132" y="105"/>
                  </a:lnTo>
                  <a:lnTo>
                    <a:pt x="134" y="105"/>
                  </a:lnTo>
                  <a:lnTo>
                    <a:pt x="135" y="105"/>
                  </a:lnTo>
                  <a:lnTo>
                    <a:pt x="136" y="105"/>
                  </a:lnTo>
                  <a:lnTo>
                    <a:pt x="137" y="105"/>
                  </a:lnTo>
                  <a:lnTo>
                    <a:pt x="139" y="105"/>
                  </a:lnTo>
                  <a:lnTo>
                    <a:pt x="140" y="105"/>
                  </a:lnTo>
                  <a:lnTo>
                    <a:pt x="141" y="105"/>
                  </a:lnTo>
                  <a:lnTo>
                    <a:pt x="143" y="104"/>
                  </a:lnTo>
                  <a:lnTo>
                    <a:pt x="145" y="104"/>
                  </a:lnTo>
                  <a:lnTo>
                    <a:pt x="147" y="104"/>
                  </a:lnTo>
                  <a:lnTo>
                    <a:pt x="149" y="104"/>
                  </a:lnTo>
                  <a:lnTo>
                    <a:pt x="150" y="104"/>
                  </a:lnTo>
                  <a:lnTo>
                    <a:pt x="151" y="104"/>
                  </a:lnTo>
                  <a:lnTo>
                    <a:pt x="152" y="104"/>
                  </a:lnTo>
                  <a:lnTo>
                    <a:pt x="153" y="105"/>
                  </a:lnTo>
                  <a:lnTo>
                    <a:pt x="154" y="105"/>
                  </a:lnTo>
                  <a:lnTo>
                    <a:pt x="154" y="106"/>
                  </a:lnTo>
                  <a:lnTo>
                    <a:pt x="154" y="107"/>
                  </a:lnTo>
                  <a:lnTo>
                    <a:pt x="154" y="108"/>
                  </a:lnTo>
                  <a:lnTo>
                    <a:pt x="154" y="107"/>
                  </a:lnTo>
                  <a:lnTo>
                    <a:pt x="155" y="107"/>
                  </a:lnTo>
                  <a:lnTo>
                    <a:pt x="156" y="106"/>
                  </a:lnTo>
                  <a:lnTo>
                    <a:pt x="158" y="106"/>
                  </a:lnTo>
                  <a:lnTo>
                    <a:pt x="158" y="105"/>
                  </a:lnTo>
                  <a:lnTo>
                    <a:pt x="159" y="105"/>
                  </a:lnTo>
                  <a:lnTo>
                    <a:pt x="160" y="104"/>
                  </a:lnTo>
                  <a:lnTo>
                    <a:pt x="162" y="101"/>
                  </a:lnTo>
                  <a:lnTo>
                    <a:pt x="165" y="99"/>
                  </a:lnTo>
                  <a:lnTo>
                    <a:pt x="167" y="96"/>
                  </a:lnTo>
                  <a:lnTo>
                    <a:pt x="168" y="96"/>
                  </a:lnTo>
                  <a:lnTo>
                    <a:pt x="169" y="96"/>
                  </a:lnTo>
                  <a:lnTo>
                    <a:pt x="171" y="95"/>
                  </a:lnTo>
                  <a:lnTo>
                    <a:pt x="172" y="94"/>
                  </a:lnTo>
                  <a:lnTo>
                    <a:pt x="174" y="93"/>
                  </a:lnTo>
                  <a:lnTo>
                    <a:pt x="175" y="92"/>
                  </a:lnTo>
                  <a:lnTo>
                    <a:pt x="176" y="92"/>
                  </a:lnTo>
                  <a:lnTo>
                    <a:pt x="177" y="93"/>
                  </a:lnTo>
                  <a:lnTo>
                    <a:pt x="178" y="94"/>
                  </a:lnTo>
                  <a:lnTo>
                    <a:pt x="179" y="96"/>
                  </a:lnTo>
                  <a:lnTo>
                    <a:pt x="180" y="98"/>
                  </a:lnTo>
                  <a:lnTo>
                    <a:pt x="181" y="100"/>
                  </a:lnTo>
                  <a:lnTo>
                    <a:pt x="181" y="102"/>
                  </a:lnTo>
                  <a:lnTo>
                    <a:pt x="182" y="103"/>
                  </a:lnTo>
                  <a:lnTo>
                    <a:pt x="183" y="104"/>
                  </a:lnTo>
                  <a:lnTo>
                    <a:pt x="185" y="104"/>
                  </a:lnTo>
                  <a:lnTo>
                    <a:pt x="186" y="104"/>
                  </a:lnTo>
                  <a:lnTo>
                    <a:pt x="187" y="104"/>
                  </a:lnTo>
                  <a:lnTo>
                    <a:pt x="189" y="104"/>
                  </a:lnTo>
                  <a:lnTo>
                    <a:pt x="190" y="104"/>
                  </a:lnTo>
                  <a:lnTo>
                    <a:pt x="191" y="104"/>
                  </a:lnTo>
                  <a:lnTo>
                    <a:pt x="193" y="103"/>
                  </a:lnTo>
                  <a:lnTo>
                    <a:pt x="194" y="103"/>
                  </a:lnTo>
                  <a:lnTo>
                    <a:pt x="195" y="102"/>
                  </a:lnTo>
                  <a:lnTo>
                    <a:pt x="196" y="101"/>
                  </a:lnTo>
                  <a:lnTo>
                    <a:pt x="197" y="100"/>
                  </a:lnTo>
                  <a:lnTo>
                    <a:pt x="198" y="97"/>
                  </a:lnTo>
                  <a:lnTo>
                    <a:pt x="199" y="95"/>
                  </a:lnTo>
                  <a:lnTo>
                    <a:pt x="200" y="95"/>
                  </a:lnTo>
                  <a:lnTo>
                    <a:pt x="201" y="95"/>
                  </a:lnTo>
                  <a:lnTo>
                    <a:pt x="202" y="95"/>
                  </a:lnTo>
                  <a:lnTo>
                    <a:pt x="204" y="95"/>
                  </a:lnTo>
                  <a:lnTo>
                    <a:pt x="206" y="95"/>
                  </a:lnTo>
                  <a:lnTo>
                    <a:pt x="208" y="94"/>
                  </a:lnTo>
                  <a:lnTo>
                    <a:pt x="210" y="94"/>
                  </a:lnTo>
                  <a:lnTo>
                    <a:pt x="211" y="94"/>
                  </a:lnTo>
                  <a:lnTo>
                    <a:pt x="212" y="94"/>
                  </a:lnTo>
                  <a:lnTo>
                    <a:pt x="214" y="93"/>
                  </a:lnTo>
                  <a:lnTo>
                    <a:pt x="215" y="93"/>
                  </a:lnTo>
                  <a:lnTo>
                    <a:pt x="216" y="92"/>
                  </a:lnTo>
                  <a:lnTo>
                    <a:pt x="217" y="92"/>
                  </a:lnTo>
                  <a:lnTo>
                    <a:pt x="218" y="92"/>
                  </a:lnTo>
                  <a:lnTo>
                    <a:pt x="220" y="91"/>
                  </a:lnTo>
                  <a:lnTo>
                    <a:pt x="222" y="91"/>
                  </a:lnTo>
                  <a:lnTo>
                    <a:pt x="223" y="90"/>
                  </a:lnTo>
                  <a:lnTo>
                    <a:pt x="224" y="90"/>
                  </a:lnTo>
                  <a:lnTo>
                    <a:pt x="225" y="89"/>
                  </a:lnTo>
                  <a:lnTo>
                    <a:pt x="226" y="88"/>
                  </a:lnTo>
                  <a:lnTo>
                    <a:pt x="227" y="88"/>
                  </a:lnTo>
                  <a:lnTo>
                    <a:pt x="228" y="87"/>
                  </a:lnTo>
                  <a:lnTo>
                    <a:pt x="228" y="86"/>
                  </a:lnTo>
                  <a:lnTo>
                    <a:pt x="229" y="85"/>
                  </a:lnTo>
                  <a:lnTo>
                    <a:pt x="230" y="85"/>
                  </a:lnTo>
                  <a:lnTo>
                    <a:pt x="231" y="85"/>
                  </a:lnTo>
                  <a:lnTo>
                    <a:pt x="232" y="84"/>
                  </a:lnTo>
                  <a:lnTo>
                    <a:pt x="233" y="84"/>
                  </a:lnTo>
                  <a:lnTo>
                    <a:pt x="235" y="84"/>
                  </a:lnTo>
                  <a:lnTo>
                    <a:pt x="236" y="84"/>
                  </a:lnTo>
                  <a:lnTo>
                    <a:pt x="238" y="84"/>
                  </a:lnTo>
                  <a:lnTo>
                    <a:pt x="239" y="84"/>
                  </a:lnTo>
                  <a:lnTo>
                    <a:pt x="240" y="85"/>
                  </a:lnTo>
                  <a:lnTo>
                    <a:pt x="241" y="86"/>
                  </a:lnTo>
                  <a:lnTo>
                    <a:pt x="242" y="86"/>
                  </a:lnTo>
                  <a:lnTo>
                    <a:pt x="243" y="87"/>
                  </a:lnTo>
                  <a:lnTo>
                    <a:pt x="243" y="88"/>
                  </a:lnTo>
                  <a:lnTo>
                    <a:pt x="242" y="89"/>
                  </a:lnTo>
                  <a:lnTo>
                    <a:pt x="242" y="90"/>
                  </a:lnTo>
                  <a:lnTo>
                    <a:pt x="242" y="91"/>
                  </a:lnTo>
                  <a:lnTo>
                    <a:pt x="242" y="92"/>
                  </a:lnTo>
                  <a:lnTo>
                    <a:pt x="242" y="93"/>
                  </a:lnTo>
                  <a:lnTo>
                    <a:pt x="244" y="94"/>
                  </a:lnTo>
                  <a:lnTo>
                    <a:pt x="245" y="96"/>
                  </a:lnTo>
                  <a:lnTo>
                    <a:pt x="247" y="97"/>
                  </a:lnTo>
                  <a:lnTo>
                    <a:pt x="248" y="97"/>
                  </a:lnTo>
                  <a:lnTo>
                    <a:pt x="249" y="97"/>
                  </a:lnTo>
                  <a:lnTo>
                    <a:pt x="251" y="97"/>
                  </a:lnTo>
                  <a:lnTo>
                    <a:pt x="253" y="97"/>
                  </a:lnTo>
                  <a:lnTo>
                    <a:pt x="253" y="98"/>
                  </a:lnTo>
                  <a:lnTo>
                    <a:pt x="254" y="98"/>
                  </a:lnTo>
                  <a:lnTo>
                    <a:pt x="254" y="99"/>
                  </a:lnTo>
                  <a:lnTo>
                    <a:pt x="253" y="100"/>
                  </a:lnTo>
                  <a:lnTo>
                    <a:pt x="253" y="101"/>
                  </a:lnTo>
                  <a:lnTo>
                    <a:pt x="253" y="102"/>
                  </a:lnTo>
                  <a:lnTo>
                    <a:pt x="254" y="102"/>
                  </a:lnTo>
                  <a:lnTo>
                    <a:pt x="254" y="103"/>
                  </a:lnTo>
                  <a:lnTo>
                    <a:pt x="255" y="104"/>
                  </a:lnTo>
                  <a:lnTo>
                    <a:pt x="256" y="104"/>
                  </a:lnTo>
                  <a:lnTo>
                    <a:pt x="257" y="104"/>
                  </a:lnTo>
                  <a:lnTo>
                    <a:pt x="258" y="105"/>
                  </a:lnTo>
                  <a:lnTo>
                    <a:pt x="257" y="106"/>
                  </a:lnTo>
                  <a:lnTo>
                    <a:pt x="257" y="107"/>
                  </a:lnTo>
                  <a:lnTo>
                    <a:pt x="257" y="108"/>
                  </a:lnTo>
                  <a:lnTo>
                    <a:pt x="258" y="109"/>
                  </a:lnTo>
                  <a:lnTo>
                    <a:pt x="260" y="109"/>
                  </a:lnTo>
                  <a:lnTo>
                    <a:pt x="262" y="109"/>
                  </a:lnTo>
                  <a:lnTo>
                    <a:pt x="262" y="107"/>
                  </a:lnTo>
                  <a:lnTo>
                    <a:pt x="263" y="107"/>
                  </a:lnTo>
                  <a:lnTo>
                    <a:pt x="264" y="107"/>
                  </a:lnTo>
                  <a:lnTo>
                    <a:pt x="263" y="108"/>
                  </a:lnTo>
                  <a:lnTo>
                    <a:pt x="263" y="109"/>
                  </a:lnTo>
                  <a:lnTo>
                    <a:pt x="264" y="109"/>
                  </a:lnTo>
                  <a:lnTo>
                    <a:pt x="264" y="108"/>
                  </a:lnTo>
                  <a:lnTo>
                    <a:pt x="265" y="107"/>
                  </a:lnTo>
                  <a:lnTo>
                    <a:pt x="265" y="106"/>
                  </a:lnTo>
                  <a:lnTo>
                    <a:pt x="264" y="105"/>
                  </a:lnTo>
                  <a:lnTo>
                    <a:pt x="263" y="105"/>
                  </a:lnTo>
                  <a:lnTo>
                    <a:pt x="262" y="107"/>
                  </a:lnTo>
                  <a:lnTo>
                    <a:pt x="260" y="108"/>
                  </a:lnTo>
                  <a:lnTo>
                    <a:pt x="259" y="108"/>
                  </a:lnTo>
                  <a:lnTo>
                    <a:pt x="259" y="107"/>
                  </a:lnTo>
                  <a:lnTo>
                    <a:pt x="260" y="107"/>
                  </a:lnTo>
                  <a:lnTo>
                    <a:pt x="260" y="106"/>
                  </a:lnTo>
                  <a:lnTo>
                    <a:pt x="261" y="105"/>
                  </a:lnTo>
                  <a:lnTo>
                    <a:pt x="262" y="104"/>
                  </a:lnTo>
                  <a:lnTo>
                    <a:pt x="261" y="103"/>
                  </a:lnTo>
                  <a:lnTo>
                    <a:pt x="260" y="103"/>
                  </a:lnTo>
                  <a:lnTo>
                    <a:pt x="258" y="103"/>
                  </a:lnTo>
                  <a:lnTo>
                    <a:pt x="257" y="103"/>
                  </a:lnTo>
                  <a:lnTo>
                    <a:pt x="257" y="102"/>
                  </a:lnTo>
                  <a:lnTo>
                    <a:pt x="258" y="102"/>
                  </a:lnTo>
                  <a:lnTo>
                    <a:pt x="259" y="102"/>
                  </a:lnTo>
                  <a:lnTo>
                    <a:pt x="260" y="102"/>
                  </a:lnTo>
                  <a:lnTo>
                    <a:pt x="260" y="101"/>
                  </a:lnTo>
                  <a:lnTo>
                    <a:pt x="258" y="100"/>
                  </a:lnTo>
                  <a:lnTo>
                    <a:pt x="257" y="100"/>
                  </a:lnTo>
                  <a:lnTo>
                    <a:pt x="257" y="99"/>
                  </a:lnTo>
                  <a:lnTo>
                    <a:pt x="256" y="98"/>
                  </a:lnTo>
                  <a:lnTo>
                    <a:pt x="255" y="97"/>
                  </a:lnTo>
                  <a:lnTo>
                    <a:pt x="254" y="97"/>
                  </a:lnTo>
                  <a:lnTo>
                    <a:pt x="253" y="96"/>
                  </a:lnTo>
                  <a:lnTo>
                    <a:pt x="251" y="96"/>
                  </a:lnTo>
                  <a:lnTo>
                    <a:pt x="250" y="95"/>
                  </a:lnTo>
                  <a:lnTo>
                    <a:pt x="249" y="95"/>
                  </a:lnTo>
                  <a:lnTo>
                    <a:pt x="248" y="94"/>
                  </a:lnTo>
                  <a:lnTo>
                    <a:pt x="248" y="93"/>
                  </a:lnTo>
                  <a:lnTo>
                    <a:pt x="248" y="92"/>
                  </a:lnTo>
                  <a:lnTo>
                    <a:pt x="249" y="92"/>
                  </a:lnTo>
                  <a:lnTo>
                    <a:pt x="249" y="91"/>
                  </a:lnTo>
                  <a:lnTo>
                    <a:pt x="250" y="91"/>
                  </a:lnTo>
                  <a:lnTo>
                    <a:pt x="251" y="91"/>
                  </a:lnTo>
                  <a:lnTo>
                    <a:pt x="253" y="91"/>
                  </a:lnTo>
                  <a:lnTo>
                    <a:pt x="254" y="90"/>
                  </a:lnTo>
                  <a:lnTo>
                    <a:pt x="256" y="89"/>
                  </a:lnTo>
                  <a:lnTo>
                    <a:pt x="258" y="88"/>
                  </a:lnTo>
                  <a:lnTo>
                    <a:pt x="260" y="86"/>
                  </a:lnTo>
                  <a:lnTo>
                    <a:pt x="262" y="84"/>
                  </a:lnTo>
                  <a:lnTo>
                    <a:pt x="262" y="83"/>
                  </a:lnTo>
                  <a:lnTo>
                    <a:pt x="262" y="82"/>
                  </a:lnTo>
                  <a:lnTo>
                    <a:pt x="262" y="81"/>
                  </a:lnTo>
                  <a:lnTo>
                    <a:pt x="263" y="80"/>
                  </a:lnTo>
                  <a:lnTo>
                    <a:pt x="263" y="79"/>
                  </a:lnTo>
                  <a:lnTo>
                    <a:pt x="264" y="77"/>
                  </a:lnTo>
                  <a:lnTo>
                    <a:pt x="265" y="76"/>
                  </a:lnTo>
                  <a:lnTo>
                    <a:pt x="265" y="75"/>
                  </a:lnTo>
                  <a:lnTo>
                    <a:pt x="264" y="75"/>
                  </a:lnTo>
                  <a:lnTo>
                    <a:pt x="263" y="75"/>
                  </a:lnTo>
                  <a:lnTo>
                    <a:pt x="262" y="75"/>
                  </a:lnTo>
                  <a:lnTo>
                    <a:pt x="262" y="76"/>
                  </a:lnTo>
                  <a:lnTo>
                    <a:pt x="261" y="78"/>
                  </a:lnTo>
                  <a:lnTo>
                    <a:pt x="261" y="80"/>
                  </a:lnTo>
                  <a:lnTo>
                    <a:pt x="261" y="82"/>
                  </a:lnTo>
                  <a:lnTo>
                    <a:pt x="260" y="83"/>
                  </a:lnTo>
                  <a:lnTo>
                    <a:pt x="258" y="83"/>
                  </a:lnTo>
                  <a:lnTo>
                    <a:pt x="257" y="83"/>
                  </a:lnTo>
                  <a:lnTo>
                    <a:pt x="256" y="83"/>
                  </a:lnTo>
                  <a:lnTo>
                    <a:pt x="255" y="84"/>
                  </a:lnTo>
                  <a:lnTo>
                    <a:pt x="254" y="84"/>
                  </a:lnTo>
                  <a:lnTo>
                    <a:pt x="253" y="85"/>
                  </a:lnTo>
                  <a:lnTo>
                    <a:pt x="252" y="85"/>
                  </a:lnTo>
                  <a:lnTo>
                    <a:pt x="251" y="86"/>
                  </a:lnTo>
                  <a:lnTo>
                    <a:pt x="251" y="88"/>
                  </a:lnTo>
                  <a:lnTo>
                    <a:pt x="251" y="89"/>
                  </a:lnTo>
                  <a:lnTo>
                    <a:pt x="250" y="89"/>
                  </a:lnTo>
                  <a:lnTo>
                    <a:pt x="249" y="90"/>
                  </a:lnTo>
                  <a:lnTo>
                    <a:pt x="247" y="90"/>
                  </a:lnTo>
                  <a:lnTo>
                    <a:pt x="246" y="89"/>
                  </a:lnTo>
                  <a:lnTo>
                    <a:pt x="244" y="85"/>
                  </a:lnTo>
                  <a:lnTo>
                    <a:pt x="244" y="84"/>
                  </a:lnTo>
                  <a:lnTo>
                    <a:pt x="243" y="82"/>
                  </a:lnTo>
                  <a:lnTo>
                    <a:pt x="243" y="79"/>
                  </a:lnTo>
                  <a:lnTo>
                    <a:pt x="243" y="77"/>
                  </a:lnTo>
                  <a:lnTo>
                    <a:pt x="242" y="76"/>
                  </a:lnTo>
                  <a:lnTo>
                    <a:pt x="241" y="76"/>
                  </a:lnTo>
                  <a:lnTo>
                    <a:pt x="239" y="76"/>
                  </a:lnTo>
                  <a:lnTo>
                    <a:pt x="238" y="77"/>
                  </a:lnTo>
                  <a:lnTo>
                    <a:pt x="237" y="77"/>
                  </a:lnTo>
                  <a:lnTo>
                    <a:pt x="235" y="78"/>
                  </a:lnTo>
                  <a:lnTo>
                    <a:pt x="234" y="78"/>
                  </a:lnTo>
                  <a:lnTo>
                    <a:pt x="233" y="78"/>
                  </a:lnTo>
                  <a:lnTo>
                    <a:pt x="232" y="78"/>
                  </a:lnTo>
                  <a:lnTo>
                    <a:pt x="231" y="79"/>
                  </a:lnTo>
                  <a:lnTo>
                    <a:pt x="230" y="80"/>
                  </a:lnTo>
                  <a:lnTo>
                    <a:pt x="230" y="81"/>
                  </a:lnTo>
                  <a:lnTo>
                    <a:pt x="230" y="82"/>
                  </a:lnTo>
                  <a:lnTo>
                    <a:pt x="229" y="83"/>
                  </a:lnTo>
                  <a:lnTo>
                    <a:pt x="227" y="84"/>
                  </a:lnTo>
                  <a:lnTo>
                    <a:pt x="226" y="85"/>
                  </a:lnTo>
                  <a:lnTo>
                    <a:pt x="225" y="85"/>
                  </a:lnTo>
                  <a:lnTo>
                    <a:pt x="224" y="84"/>
                  </a:lnTo>
                  <a:lnTo>
                    <a:pt x="223" y="84"/>
                  </a:lnTo>
                  <a:lnTo>
                    <a:pt x="222" y="84"/>
                  </a:lnTo>
                  <a:lnTo>
                    <a:pt x="221" y="85"/>
                  </a:lnTo>
                  <a:lnTo>
                    <a:pt x="220" y="86"/>
                  </a:lnTo>
                  <a:lnTo>
                    <a:pt x="220" y="87"/>
                  </a:lnTo>
                  <a:lnTo>
                    <a:pt x="219" y="87"/>
                  </a:lnTo>
                  <a:lnTo>
                    <a:pt x="218" y="86"/>
                  </a:lnTo>
                  <a:lnTo>
                    <a:pt x="217" y="85"/>
                  </a:lnTo>
                  <a:lnTo>
                    <a:pt x="217" y="84"/>
                  </a:lnTo>
                  <a:lnTo>
                    <a:pt x="216" y="82"/>
                  </a:lnTo>
                  <a:lnTo>
                    <a:pt x="216" y="81"/>
                  </a:lnTo>
                  <a:lnTo>
                    <a:pt x="215" y="79"/>
                  </a:lnTo>
                  <a:lnTo>
                    <a:pt x="214" y="79"/>
                  </a:lnTo>
                  <a:lnTo>
                    <a:pt x="213" y="78"/>
                  </a:lnTo>
                  <a:lnTo>
                    <a:pt x="212" y="78"/>
                  </a:lnTo>
                  <a:lnTo>
                    <a:pt x="211" y="79"/>
                  </a:lnTo>
                  <a:lnTo>
                    <a:pt x="210" y="80"/>
                  </a:lnTo>
                  <a:lnTo>
                    <a:pt x="209" y="81"/>
                  </a:lnTo>
                  <a:lnTo>
                    <a:pt x="209" y="82"/>
                  </a:lnTo>
                  <a:lnTo>
                    <a:pt x="209" y="83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6"/>
                  </a:lnTo>
                  <a:lnTo>
                    <a:pt x="209" y="86"/>
                  </a:lnTo>
                  <a:lnTo>
                    <a:pt x="209" y="88"/>
                  </a:lnTo>
                  <a:lnTo>
                    <a:pt x="210" y="91"/>
                  </a:lnTo>
                  <a:lnTo>
                    <a:pt x="211" y="91"/>
                  </a:lnTo>
                  <a:lnTo>
                    <a:pt x="211" y="90"/>
                  </a:lnTo>
                  <a:lnTo>
                    <a:pt x="212" y="89"/>
                  </a:lnTo>
                  <a:lnTo>
                    <a:pt x="211" y="86"/>
                  </a:lnTo>
                  <a:lnTo>
                    <a:pt x="211" y="85"/>
                  </a:lnTo>
                  <a:lnTo>
                    <a:pt x="211" y="84"/>
                  </a:lnTo>
                  <a:lnTo>
                    <a:pt x="211" y="83"/>
                  </a:lnTo>
                  <a:lnTo>
                    <a:pt x="211" y="82"/>
                  </a:lnTo>
                  <a:lnTo>
                    <a:pt x="212" y="82"/>
                  </a:lnTo>
                  <a:lnTo>
                    <a:pt x="211" y="83"/>
                  </a:lnTo>
                  <a:lnTo>
                    <a:pt x="212" y="84"/>
                  </a:lnTo>
                  <a:lnTo>
                    <a:pt x="212" y="86"/>
                  </a:lnTo>
                  <a:lnTo>
                    <a:pt x="213" y="89"/>
                  </a:lnTo>
                  <a:lnTo>
                    <a:pt x="213" y="91"/>
                  </a:lnTo>
                  <a:lnTo>
                    <a:pt x="213" y="92"/>
                  </a:lnTo>
                  <a:lnTo>
                    <a:pt x="212" y="92"/>
                  </a:lnTo>
                  <a:lnTo>
                    <a:pt x="210" y="92"/>
                  </a:lnTo>
                  <a:lnTo>
                    <a:pt x="208" y="91"/>
                  </a:lnTo>
                  <a:lnTo>
                    <a:pt x="206" y="90"/>
                  </a:lnTo>
                  <a:lnTo>
                    <a:pt x="205" y="88"/>
                  </a:lnTo>
                  <a:lnTo>
                    <a:pt x="204" y="88"/>
                  </a:lnTo>
                  <a:lnTo>
                    <a:pt x="202" y="88"/>
                  </a:lnTo>
                  <a:lnTo>
                    <a:pt x="201" y="88"/>
                  </a:lnTo>
                  <a:lnTo>
                    <a:pt x="200" y="90"/>
                  </a:lnTo>
                  <a:lnTo>
                    <a:pt x="199" y="91"/>
                  </a:lnTo>
                  <a:lnTo>
                    <a:pt x="199" y="92"/>
                  </a:lnTo>
                  <a:lnTo>
                    <a:pt x="197" y="95"/>
                  </a:lnTo>
                  <a:lnTo>
                    <a:pt x="196" y="98"/>
                  </a:lnTo>
                  <a:lnTo>
                    <a:pt x="195" y="100"/>
                  </a:lnTo>
                  <a:lnTo>
                    <a:pt x="194" y="101"/>
                  </a:lnTo>
                  <a:lnTo>
                    <a:pt x="192" y="102"/>
                  </a:lnTo>
                  <a:lnTo>
                    <a:pt x="191" y="102"/>
                  </a:lnTo>
                  <a:lnTo>
                    <a:pt x="190" y="102"/>
                  </a:lnTo>
                  <a:lnTo>
                    <a:pt x="189" y="102"/>
                  </a:lnTo>
                  <a:lnTo>
                    <a:pt x="188" y="102"/>
                  </a:lnTo>
                  <a:lnTo>
                    <a:pt x="187" y="102"/>
                  </a:lnTo>
                  <a:lnTo>
                    <a:pt x="186" y="101"/>
                  </a:lnTo>
                  <a:lnTo>
                    <a:pt x="185" y="99"/>
                  </a:lnTo>
                  <a:lnTo>
                    <a:pt x="185" y="97"/>
                  </a:lnTo>
                  <a:lnTo>
                    <a:pt x="183" y="96"/>
                  </a:lnTo>
                  <a:lnTo>
                    <a:pt x="182" y="94"/>
                  </a:lnTo>
                  <a:lnTo>
                    <a:pt x="180" y="92"/>
                  </a:lnTo>
                  <a:lnTo>
                    <a:pt x="178" y="90"/>
                  </a:lnTo>
                  <a:lnTo>
                    <a:pt x="177" y="90"/>
                  </a:lnTo>
                  <a:lnTo>
                    <a:pt x="176" y="90"/>
                  </a:lnTo>
                  <a:lnTo>
                    <a:pt x="175" y="89"/>
                  </a:lnTo>
                  <a:lnTo>
                    <a:pt x="174" y="89"/>
                  </a:lnTo>
                  <a:lnTo>
                    <a:pt x="174" y="90"/>
                  </a:lnTo>
                  <a:lnTo>
                    <a:pt x="173" y="90"/>
                  </a:lnTo>
                  <a:lnTo>
                    <a:pt x="172" y="91"/>
                  </a:lnTo>
                  <a:lnTo>
                    <a:pt x="171" y="92"/>
                  </a:lnTo>
                  <a:lnTo>
                    <a:pt x="169" y="92"/>
                  </a:lnTo>
                  <a:lnTo>
                    <a:pt x="168" y="93"/>
                  </a:lnTo>
                  <a:lnTo>
                    <a:pt x="168" y="94"/>
                  </a:lnTo>
                  <a:lnTo>
                    <a:pt x="167" y="94"/>
                  </a:lnTo>
                  <a:lnTo>
                    <a:pt x="166" y="94"/>
                  </a:lnTo>
                  <a:lnTo>
                    <a:pt x="165" y="95"/>
                  </a:lnTo>
                  <a:lnTo>
                    <a:pt x="164" y="95"/>
                  </a:lnTo>
                  <a:lnTo>
                    <a:pt x="164" y="96"/>
                  </a:lnTo>
                  <a:lnTo>
                    <a:pt x="162" y="98"/>
                  </a:lnTo>
                  <a:lnTo>
                    <a:pt x="160" y="100"/>
                  </a:lnTo>
                  <a:lnTo>
                    <a:pt x="158" y="101"/>
                  </a:lnTo>
                  <a:lnTo>
                    <a:pt x="157" y="101"/>
                  </a:lnTo>
                  <a:lnTo>
                    <a:pt x="156" y="102"/>
                  </a:lnTo>
                  <a:lnTo>
                    <a:pt x="154" y="101"/>
                  </a:lnTo>
                  <a:lnTo>
                    <a:pt x="153" y="101"/>
                  </a:lnTo>
                  <a:lnTo>
                    <a:pt x="151" y="101"/>
                  </a:lnTo>
                  <a:lnTo>
                    <a:pt x="150" y="102"/>
                  </a:lnTo>
                  <a:lnTo>
                    <a:pt x="149" y="103"/>
                  </a:lnTo>
                  <a:lnTo>
                    <a:pt x="148" y="103"/>
                  </a:lnTo>
                  <a:lnTo>
                    <a:pt x="146" y="103"/>
                  </a:lnTo>
                  <a:lnTo>
                    <a:pt x="145" y="103"/>
                  </a:lnTo>
                  <a:lnTo>
                    <a:pt x="144" y="102"/>
                  </a:lnTo>
                  <a:lnTo>
                    <a:pt x="142" y="102"/>
                  </a:lnTo>
                  <a:lnTo>
                    <a:pt x="140" y="102"/>
                  </a:lnTo>
                  <a:lnTo>
                    <a:pt x="139" y="102"/>
                  </a:lnTo>
                  <a:lnTo>
                    <a:pt x="138" y="102"/>
                  </a:lnTo>
                  <a:lnTo>
                    <a:pt x="136" y="102"/>
                  </a:lnTo>
                  <a:lnTo>
                    <a:pt x="134" y="102"/>
                  </a:lnTo>
                  <a:lnTo>
                    <a:pt x="133" y="102"/>
                  </a:lnTo>
                  <a:lnTo>
                    <a:pt x="131" y="103"/>
                  </a:lnTo>
                  <a:lnTo>
                    <a:pt x="129" y="105"/>
                  </a:lnTo>
                  <a:lnTo>
                    <a:pt x="128" y="105"/>
                  </a:lnTo>
                  <a:lnTo>
                    <a:pt x="126" y="106"/>
                  </a:lnTo>
                  <a:lnTo>
                    <a:pt x="125" y="106"/>
                  </a:lnTo>
                  <a:lnTo>
                    <a:pt x="124" y="107"/>
                  </a:lnTo>
                  <a:lnTo>
                    <a:pt x="123" y="107"/>
                  </a:lnTo>
                  <a:lnTo>
                    <a:pt x="121" y="108"/>
                  </a:lnTo>
                  <a:lnTo>
                    <a:pt x="120" y="108"/>
                  </a:lnTo>
                  <a:lnTo>
                    <a:pt x="119" y="108"/>
                  </a:lnTo>
                  <a:lnTo>
                    <a:pt x="118" y="107"/>
                  </a:lnTo>
                  <a:lnTo>
                    <a:pt x="116" y="107"/>
                  </a:lnTo>
                  <a:lnTo>
                    <a:pt x="115" y="107"/>
                  </a:lnTo>
                  <a:lnTo>
                    <a:pt x="114" y="107"/>
                  </a:lnTo>
                  <a:lnTo>
                    <a:pt x="113" y="107"/>
                  </a:lnTo>
                  <a:lnTo>
                    <a:pt x="111" y="106"/>
                  </a:lnTo>
                  <a:lnTo>
                    <a:pt x="109" y="106"/>
                  </a:lnTo>
                  <a:lnTo>
                    <a:pt x="107" y="105"/>
                  </a:lnTo>
                  <a:lnTo>
                    <a:pt x="106" y="103"/>
                  </a:lnTo>
                  <a:lnTo>
                    <a:pt x="105" y="102"/>
                  </a:lnTo>
                  <a:lnTo>
                    <a:pt x="105" y="101"/>
                  </a:lnTo>
                  <a:lnTo>
                    <a:pt x="104" y="100"/>
                  </a:lnTo>
                  <a:lnTo>
                    <a:pt x="102" y="99"/>
                  </a:lnTo>
                  <a:lnTo>
                    <a:pt x="100" y="98"/>
                  </a:lnTo>
                  <a:lnTo>
                    <a:pt x="99" y="98"/>
                  </a:lnTo>
                  <a:lnTo>
                    <a:pt x="98" y="98"/>
                  </a:lnTo>
                  <a:lnTo>
                    <a:pt x="97" y="99"/>
                  </a:lnTo>
                  <a:lnTo>
                    <a:pt x="96" y="98"/>
                  </a:lnTo>
                  <a:lnTo>
                    <a:pt x="95" y="98"/>
                  </a:lnTo>
                  <a:lnTo>
                    <a:pt x="94" y="96"/>
                  </a:lnTo>
                  <a:lnTo>
                    <a:pt x="93" y="94"/>
                  </a:lnTo>
                  <a:lnTo>
                    <a:pt x="92" y="94"/>
                  </a:lnTo>
                  <a:lnTo>
                    <a:pt x="92" y="93"/>
                  </a:lnTo>
                  <a:lnTo>
                    <a:pt x="91" y="91"/>
                  </a:lnTo>
                  <a:lnTo>
                    <a:pt x="91" y="90"/>
                  </a:lnTo>
                  <a:lnTo>
                    <a:pt x="90" y="88"/>
                  </a:lnTo>
                  <a:lnTo>
                    <a:pt x="89" y="88"/>
                  </a:lnTo>
                  <a:lnTo>
                    <a:pt x="89" y="87"/>
                  </a:lnTo>
                  <a:lnTo>
                    <a:pt x="88" y="86"/>
                  </a:lnTo>
                  <a:lnTo>
                    <a:pt x="87" y="85"/>
                  </a:lnTo>
                  <a:lnTo>
                    <a:pt x="86" y="85"/>
                  </a:lnTo>
                  <a:lnTo>
                    <a:pt x="85" y="85"/>
                  </a:lnTo>
                  <a:lnTo>
                    <a:pt x="83" y="85"/>
                  </a:lnTo>
                  <a:lnTo>
                    <a:pt x="82" y="85"/>
                  </a:lnTo>
                  <a:lnTo>
                    <a:pt x="82" y="86"/>
                  </a:lnTo>
                  <a:lnTo>
                    <a:pt x="80" y="86"/>
                  </a:lnTo>
                  <a:lnTo>
                    <a:pt x="78" y="87"/>
                  </a:lnTo>
                  <a:lnTo>
                    <a:pt x="77" y="87"/>
                  </a:lnTo>
                  <a:lnTo>
                    <a:pt x="76" y="87"/>
                  </a:lnTo>
                  <a:lnTo>
                    <a:pt x="75" y="86"/>
                  </a:lnTo>
                  <a:lnTo>
                    <a:pt x="74" y="86"/>
                  </a:lnTo>
                  <a:lnTo>
                    <a:pt x="73" y="85"/>
                  </a:lnTo>
                  <a:lnTo>
                    <a:pt x="72" y="83"/>
                  </a:lnTo>
                  <a:lnTo>
                    <a:pt x="73" y="83"/>
                  </a:lnTo>
                  <a:lnTo>
                    <a:pt x="73" y="82"/>
                  </a:lnTo>
                  <a:lnTo>
                    <a:pt x="74" y="82"/>
                  </a:lnTo>
                  <a:lnTo>
                    <a:pt x="74" y="80"/>
                  </a:lnTo>
                  <a:lnTo>
                    <a:pt x="74" y="79"/>
                  </a:lnTo>
                  <a:lnTo>
                    <a:pt x="74" y="78"/>
                  </a:lnTo>
                  <a:lnTo>
                    <a:pt x="74" y="77"/>
                  </a:lnTo>
                  <a:lnTo>
                    <a:pt x="74" y="76"/>
                  </a:lnTo>
                  <a:lnTo>
                    <a:pt x="73" y="72"/>
                  </a:lnTo>
                  <a:lnTo>
                    <a:pt x="73" y="70"/>
                  </a:lnTo>
                  <a:lnTo>
                    <a:pt x="72" y="69"/>
                  </a:lnTo>
                  <a:lnTo>
                    <a:pt x="71" y="68"/>
                  </a:lnTo>
                  <a:lnTo>
                    <a:pt x="70" y="68"/>
                  </a:lnTo>
                  <a:lnTo>
                    <a:pt x="69" y="67"/>
                  </a:lnTo>
                  <a:lnTo>
                    <a:pt x="69" y="66"/>
                  </a:lnTo>
                  <a:lnTo>
                    <a:pt x="68" y="65"/>
                  </a:lnTo>
                  <a:lnTo>
                    <a:pt x="68" y="64"/>
                  </a:lnTo>
                  <a:lnTo>
                    <a:pt x="67" y="63"/>
                  </a:lnTo>
                  <a:lnTo>
                    <a:pt x="67" y="62"/>
                  </a:lnTo>
                  <a:lnTo>
                    <a:pt x="66" y="61"/>
                  </a:lnTo>
                  <a:lnTo>
                    <a:pt x="64" y="59"/>
                  </a:lnTo>
                  <a:lnTo>
                    <a:pt x="63" y="58"/>
                  </a:lnTo>
                  <a:lnTo>
                    <a:pt x="63" y="57"/>
                  </a:lnTo>
                  <a:lnTo>
                    <a:pt x="62" y="57"/>
                  </a:lnTo>
                  <a:lnTo>
                    <a:pt x="61" y="56"/>
                  </a:lnTo>
                  <a:lnTo>
                    <a:pt x="60" y="56"/>
                  </a:lnTo>
                  <a:lnTo>
                    <a:pt x="58" y="55"/>
                  </a:lnTo>
                  <a:lnTo>
                    <a:pt x="57" y="55"/>
                  </a:lnTo>
                  <a:lnTo>
                    <a:pt x="55" y="55"/>
                  </a:lnTo>
                  <a:lnTo>
                    <a:pt x="53" y="54"/>
                  </a:lnTo>
                  <a:lnTo>
                    <a:pt x="51" y="54"/>
                  </a:lnTo>
                  <a:lnTo>
                    <a:pt x="50" y="54"/>
                  </a:lnTo>
                  <a:lnTo>
                    <a:pt x="49" y="53"/>
                  </a:lnTo>
                  <a:lnTo>
                    <a:pt x="48" y="53"/>
                  </a:lnTo>
                  <a:lnTo>
                    <a:pt x="46" y="53"/>
                  </a:lnTo>
                  <a:lnTo>
                    <a:pt x="45" y="53"/>
                  </a:lnTo>
                  <a:lnTo>
                    <a:pt x="45" y="52"/>
                  </a:lnTo>
                  <a:lnTo>
                    <a:pt x="43" y="52"/>
                  </a:lnTo>
                  <a:lnTo>
                    <a:pt x="42" y="51"/>
                  </a:lnTo>
                  <a:lnTo>
                    <a:pt x="41" y="50"/>
                  </a:lnTo>
                  <a:lnTo>
                    <a:pt x="41" y="49"/>
                  </a:lnTo>
                  <a:lnTo>
                    <a:pt x="41" y="48"/>
                  </a:lnTo>
                  <a:lnTo>
                    <a:pt x="41" y="47"/>
                  </a:lnTo>
                  <a:lnTo>
                    <a:pt x="40" y="46"/>
                  </a:lnTo>
                  <a:lnTo>
                    <a:pt x="39" y="45"/>
                  </a:lnTo>
                  <a:lnTo>
                    <a:pt x="39" y="44"/>
                  </a:lnTo>
                  <a:lnTo>
                    <a:pt x="37" y="42"/>
                  </a:lnTo>
                  <a:lnTo>
                    <a:pt x="36" y="41"/>
                  </a:lnTo>
                  <a:lnTo>
                    <a:pt x="35" y="41"/>
                  </a:lnTo>
                  <a:lnTo>
                    <a:pt x="33" y="40"/>
                  </a:lnTo>
                  <a:lnTo>
                    <a:pt x="31" y="40"/>
                  </a:lnTo>
                  <a:lnTo>
                    <a:pt x="30" y="40"/>
                  </a:lnTo>
                  <a:lnTo>
                    <a:pt x="29" y="40"/>
                  </a:lnTo>
                  <a:lnTo>
                    <a:pt x="28" y="39"/>
                  </a:lnTo>
                  <a:lnTo>
                    <a:pt x="26" y="37"/>
                  </a:lnTo>
                  <a:lnTo>
                    <a:pt x="25" y="37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3" y="34"/>
                  </a:lnTo>
                  <a:lnTo>
                    <a:pt x="22" y="34"/>
                  </a:lnTo>
                  <a:lnTo>
                    <a:pt x="21" y="33"/>
                  </a:lnTo>
                  <a:lnTo>
                    <a:pt x="20" y="32"/>
                  </a:lnTo>
                  <a:lnTo>
                    <a:pt x="19" y="31"/>
                  </a:lnTo>
                  <a:lnTo>
                    <a:pt x="18" y="29"/>
                  </a:lnTo>
                  <a:lnTo>
                    <a:pt x="17" y="28"/>
                  </a:lnTo>
                  <a:lnTo>
                    <a:pt x="17" y="27"/>
                  </a:lnTo>
                  <a:lnTo>
                    <a:pt x="16" y="26"/>
                  </a:lnTo>
                  <a:lnTo>
                    <a:pt x="15" y="25"/>
                  </a:lnTo>
                  <a:lnTo>
                    <a:pt x="15" y="24"/>
                  </a:lnTo>
                  <a:lnTo>
                    <a:pt x="14" y="22"/>
                  </a:lnTo>
                  <a:lnTo>
                    <a:pt x="13" y="20"/>
                  </a:lnTo>
                  <a:lnTo>
                    <a:pt x="12" y="19"/>
                  </a:lnTo>
                  <a:lnTo>
                    <a:pt x="11" y="18"/>
                  </a:lnTo>
                  <a:lnTo>
                    <a:pt x="10" y="18"/>
                  </a:lnTo>
                  <a:lnTo>
                    <a:pt x="8" y="14"/>
                  </a:lnTo>
                  <a:lnTo>
                    <a:pt x="7" y="13"/>
                  </a:lnTo>
                  <a:lnTo>
                    <a:pt x="6" y="10"/>
                  </a:lnTo>
                  <a:lnTo>
                    <a:pt x="5" y="9"/>
                  </a:lnTo>
                  <a:lnTo>
                    <a:pt x="4" y="7"/>
                  </a:lnTo>
                  <a:lnTo>
                    <a:pt x="3" y="6"/>
                  </a:lnTo>
                  <a:lnTo>
                    <a:pt x="3" y="5"/>
                  </a:lnTo>
                  <a:lnTo>
                    <a:pt x="2" y="3"/>
                  </a:lnTo>
                  <a:lnTo>
                    <a:pt x="1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4"/>
                  </a:lnTo>
                  <a:lnTo>
                    <a:pt x="1" y="5"/>
                  </a:lnTo>
                  <a:lnTo>
                    <a:pt x="1" y="6"/>
                  </a:lnTo>
                  <a:lnTo>
                    <a:pt x="2" y="6"/>
                  </a:lnTo>
                  <a:lnTo>
                    <a:pt x="3" y="9"/>
                  </a:lnTo>
                  <a:lnTo>
                    <a:pt x="4" y="10"/>
                  </a:lnTo>
                  <a:lnTo>
                    <a:pt x="5" y="13"/>
                  </a:lnTo>
                  <a:lnTo>
                    <a:pt x="6" y="16"/>
                  </a:lnTo>
                  <a:lnTo>
                    <a:pt x="7" y="17"/>
                  </a:lnTo>
                  <a:lnTo>
                    <a:pt x="7" y="18"/>
                  </a:lnTo>
                  <a:lnTo>
                    <a:pt x="8" y="19"/>
                  </a:lnTo>
                  <a:lnTo>
                    <a:pt x="9" y="20"/>
                  </a:lnTo>
                  <a:lnTo>
                    <a:pt x="10" y="21"/>
                  </a:lnTo>
                  <a:lnTo>
                    <a:pt x="11" y="21"/>
                  </a:lnTo>
                  <a:lnTo>
                    <a:pt x="12" y="2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66" name="Freeform 1074"/>
            <p:cNvSpPr>
              <a:spLocks/>
            </p:cNvSpPr>
            <p:nvPr/>
          </p:nvSpPr>
          <p:spPr bwMode="auto">
            <a:xfrm>
              <a:off x="6900487" y="3139590"/>
              <a:ext cx="57234" cy="57234"/>
            </a:xfrm>
            <a:custGeom>
              <a:avLst/>
              <a:gdLst>
                <a:gd name="T0" fmla="*/ 2147483646 w 13"/>
                <a:gd name="T1" fmla="*/ 2147483646 h 13"/>
                <a:gd name="T2" fmla="*/ 2147483646 w 13"/>
                <a:gd name="T3" fmla="*/ 2147483646 h 13"/>
                <a:gd name="T4" fmla="*/ 2147483646 w 13"/>
                <a:gd name="T5" fmla="*/ 2147483646 h 13"/>
                <a:gd name="T6" fmla="*/ 2147483646 w 13"/>
                <a:gd name="T7" fmla="*/ 2147483646 h 13"/>
                <a:gd name="T8" fmla="*/ 2147483646 w 13"/>
                <a:gd name="T9" fmla="*/ 2147483646 h 13"/>
                <a:gd name="T10" fmla="*/ 2147483646 w 13"/>
                <a:gd name="T11" fmla="*/ 2147483646 h 13"/>
                <a:gd name="T12" fmla="*/ 2147483646 w 13"/>
                <a:gd name="T13" fmla="*/ 2147483646 h 13"/>
                <a:gd name="T14" fmla="*/ 2147483646 w 13"/>
                <a:gd name="T15" fmla="*/ 2147483646 h 13"/>
                <a:gd name="T16" fmla="*/ 2147483646 w 13"/>
                <a:gd name="T17" fmla="*/ 2147483646 h 13"/>
                <a:gd name="T18" fmla="*/ 2147483646 w 13"/>
                <a:gd name="T19" fmla="*/ 2147483646 h 13"/>
                <a:gd name="T20" fmla="*/ 2147483646 w 13"/>
                <a:gd name="T21" fmla="*/ 2147483646 h 13"/>
                <a:gd name="T22" fmla="*/ 2147483646 w 13"/>
                <a:gd name="T23" fmla="*/ 2147483646 h 13"/>
                <a:gd name="T24" fmla="*/ 2147483646 w 13"/>
                <a:gd name="T25" fmla="*/ 2147483646 h 13"/>
                <a:gd name="T26" fmla="*/ 2147483646 w 13"/>
                <a:gd name="T27" fmla="*/ 2147483646 h 13"/>
                <a:gd name="T28" fmla="*/ 2147483646 w 13"/>
                <a:gd name="T29" fmla="*/ 2147483646 h 13"/>
                <a:gd name="T30" fmla="*/ 2147483646 w 13"/>
                <a:gd name="T31" fmla="*/ 2147483646 h 13"/>
                <a:gd name="T32" fmla="*/ 2147483646 w 13"/>
                <a:gd name="T33" fmla="*/ 0 h 13"/>
                <a:gd name="T34" fmla="*/ 2147483646 w 13"/>
                <a:gd name="T35" fmla="*/ 0 h 13"/>
                <a:gd name="T36" fmla="*/ 2147483646 w 13"/>
                <a:gd name="T37" fmla="*/ 0 h 13"/>
                <a:gd name="T38" fmla="*/ 2147483646 w 13"/>
                <a:gd name="T39" fmla="*/ 0 h 13"/>
                <a:gd name="T40" fmla="*/ 2147483646 w 13"/>
                <a:gd name="T41" fmla="*/ 0 h 13"/>
                <a:gd name="T42" fmla="*/ 2147483646 w 13"/>
                <a:gd name="T43" fmla="*/ 0 h 13"/>
                <a:gd name="T44" fmla="*/ 2147483646 w 13"/>
                <a:gd name="T45" fmla="*/ 2147483646 h 13"/>
                <a:gd name="T46" fmla="*/ 0 w 13"/>
                <a:gd name="T47" fmla="*/ 2147483646 h 13"/>
                <a:gd name="T48" fmla="*/ 0 w 13"/>
                <a:gd name="T49" fmla="*/ 2147483646 h 13"/>
                <a:gd name="T50" fmla="*/ 0 w 13"/>
                <a:gd name="T51" fmla="*/ 2147483646 h 13"/>
                <a:gd name="T52" fmla="*/ 2147483646 w 13"/>
                <a:gd name="T53" fmla="*/ 2147483646 h 13"/>
                <a:gd name="T54" fmla="*/ 2147483646 w 13"/>
                <a:gd name="T55" fmla="*/ 2147483646 h 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3" h="13">
                  <a:moveTo>
                    <a:pt x="2" y="12"/>
                  </a:moveTo>
                  <a:lnTo>
                    <a:pt x="2" y="13"/>
                  </a:lnTo>
                  <a:lnTo>
                    <a:pt x="4" y="13"/>
                  </a:lnTo>
                  <a:lnTo>
                    <a:pt x="10" y="10"/>
                  </a:lnTo>
                  <a:lnTo>
                    <a:pt x="12" y="9"/>
                  </a:lnTo>
                  <a:lnTo>
                    <a:pt x="13" y="8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1" y="6"/>
                  </a:lnTo>
                  <a:lnTo>
                    <a:pt x="9" y="5"/>
                  </a:lnTo>
                  <a:lnTo>
                    <a:pt x="7" y="6"/>
                  </a:lnTo>
                  <a:lnTo>
                    <a:pt x="5" y="6"/>
                  </a:lnTo>
                  <a:lnTo>
                    <a:pt x="4" y="3"/>
                  </a:lnTo>
                  <a:lnTo>
                    <a:pt x="4" y="2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8"/>
                  </a:lnTo>
                  <a:lnTo>
                    <a:pt x="1" y="9"/>
                  </a:lnTo>
                  <a:lnTo>
                    <a:pt x="2" y="1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67" name="Freeform 1075"/>
            <p:cNvSpPr>
              <a:spLocks/>
            </p:cNvSpPr>
            <p:nvPr/>
          </p:nvSpPr>
          <p:spPr bwMode="auto">
            <a:xfrm>
              <a:off x="6314940" y="3425760"/>
              <a:ext cx="202520" cy="255351"/>
            </a:xfrm>
            <a:custGeom>
              <a:avLst/>
              <a:gdLst>
                <a:gd name="T0" fmla="*/ 2147483646 w 46"/>
                <a:gd name="T1" fmla="*/ 2147483646 h 58"/>
                <a:gd name="T2" fmla="*/ 2147483646 w 46"/>
                <a:gd name="T3" fmla="*/ 2147483646 h 58"/>
                <a:gd name="T4" fmla="*/ 2147483646 w 46"/>
                <a:gd name="T5" fmla="*/ 2147483646 h 58"/>
                <a:gd name="T6" fmla="*/ 0 w 46"/>
                <a:gd name="T7" fmla="*/ 2147483646 h 58"/>
                <a:gd name="T8" fmla="*/ 2147483646 w 46"/>
                <a:gd name="T9" fmla="*/ 2147483646 h 58"/>
                <a:gd name="T10" fmla="*/ 2147483646 w 46"/>
                <a:gd name="T11" fmla="*/ 2147483646 h 58"/>
                <a:gd name="T12" fmla="*/ 2147483646 w 46"/>
                <a:gd name="T13" fmla="*/ 2147483646 h 58"/>
                <a:gd name="T14" fmla="*/ 2147483646 w 46"/>
                <a:gd name="T15" fmla="*/ 2147483646 h 58"/>
                <a:gd name="T16" fmla="*/ 2147483646 w 46"/>
                <a:gd name="T17" fmla="*/ 2147483646 h 58"/>
                <a:gd name="T18" fmla="*/ 2147483646 w 46"/>
                <a:gd name="T19" fmla="*/ 2147483646 h 58"/>
                <a:gd name="T20" fmla="*/ 2147483646 w 46"/>
                <a:gd name="T21" fmla="*/ 2147483646 h 58"/>
                <a:gd name="T22" fmla="*/ 2147483646 w 46"/>
                <a:gd name="T23" fmla="*/ 2147483646 h 58"/>
                <a:gd name="T24" fmla="*/ 2147483646 w 46"/>
                <a:gd name="T25" fmla="*/ 2147483646 h 58"/>
                <a:gd name="T26" fmla="*/ 2147483646 w 46"/>
                <a:gd name="T27" fmla="*/ 2147483646 h 58"/>
                <a:gd name="T28" fmla="*/ 2147483646 w 46"/>
                <a:gd name="T29" fmla="*/ 2147483646 h 58"/>
                <a:gd name="T30" fmla="*/ 2147483646 w 46"/>
                <a:gd name="T31" fmla="*/ 2147483646 h 58"/>
                <a:gd name="T32" fmla="*/ 2147483646 w 46"/>
                <a:gd name="T33" fmla="*/ 2147483646 h 58"/>
                <a:gd name="T34" fmla="*/ 2147483646 w 46"/>
                <a:gd name="T35" fmla="*/ 2147483646 h 58"/>
                <a:gd name="T36" fmla="*/ 2147483646 w 46"/>
                <a:gd name="T37" fmla="*/ 2147483646 h 58"/>
                <a:gd name="T38" fmla="*/ 2147483646 w 46"/>
                <a:gd name="T39" fmla="*/ 2147483646 h 58"/>
                <a:gd name="T40" fmla="*/ 2147483646 w 46"/>
                <a:gd name="T41" fmla="*/ 2147483646 h 58"/>
                <a:gd name="T42" fmla="*/ 2147483646 w 46"/>
                <a:gd name="T43" fmla="*/ 2147483646 h 58"/>
                <a:gd name="T44" fmla="*/ 2147483646 w 46"/>
                <a:gd name="T45" fmla="*/ 2147483646 h 58"/>
                <a:gd name="T46" fmla="*/ 2147483646 w 46"/>
                <a:gd name="T47" fmla="*/ 2147483646 h 58"/>
                <a:gd name="T48" fmla="*/ 2147483646 w 46"/>
                <a:gd name="T49" fmla="*/ 2147483646 h 58"/>
                <a:gd name="T50" fmla="*/ 2147483646 w 46"/>
                <a:gd name="T51" fmla="*/ 2147483646 h 58"/>
                <a:gd name="T52" fmla="*/ 2147483646 w 46"/>
                <a:gd name="T53" fmla="*/ 2147483646 h 58"/>
                <a:gd name="T54" fmla="*/ 2147483646 w 46"/>
                <a:gd name="T55" fmla="*/ 2147483646 h 58"/>
                <a:gd name="T56" fmla="*/ 2147483646 w 46"/>
                <a:gd name="T57" fmla="*/ 2147483646 h 58"/>
                <a:gd name="T58" fmla="*/ 2147483646 w 46"/>
                <a:gd name="T59" fmla="*/ 2147483646 h 58"/>
                <a:gd name="T60" fmla="*/ 2147483646 w 46"/>
                <a:gd name="T61" fmla="*/ 2147483646 h 58"/>
                <a:gd name="T62" fmla="*/ 2147483646 w 46"/>
                <a:gd name="T63" fmla="*/ 2147483646 h 58"/>
                <a:gd name="T64" fmla="*/ 2147483646 w 46"/>
                <a:gd name="T65" fmla="*/ 2147483646 h 58"/>
                <a:gd name="T66" fmla="*/ 2147483646 w 46"/>
                <a:gd name="T67" fmla="*/ 2147483646 h 58"/>
                <a:gd name="T68" fmla="*/ 2147483646 w 46"/>
                <a:gd name="T69" fmla="*/ 2147483646 h 58"/>
                <a:gd name="T70" fmla="*/ 2147483646 w 46"/>
                <a:gd name="T71" fmla="*/ 2147483646 h 58"/>
                <a:gd name="T72" fmla="*/ 2147483646 w 46"/>
                <a:gd name="T73" fmla="*/ 2147483646 h 58"/>
                <a:gd name="T74" fmla="*/ 2147483646 w 46"/>
                <a:gd name="T75" fmla="*/ 2147483646 h 58"/>
                <a:gd name="T76" fmla="*/ 2147483646 w 46"/>
                <a:gd name="T77" fmla="*/ 2147483646 h 58"/>
                <a:gd name="T78" fmla="*/ 2147483646 w 46"/>
                <a:gd name="T79" fmla="*/ 2147483646 h 58"/>
                <a:gd name="T80" fmla="*/ 2147483646 w 46"/>
                <a:gd name="T81" fmla="*/ 2147483646 h 58"/>
                <a:gd name="T82" fmla="*/ 2147483646 w 46"/>
                <a:gd name="T83" fmla="*/ 2147483646 h 58"/>
                <a:gd name="T84" fmla="*/ 2147483646 w 46"/>
                <a:gd name="T85" fmla="*/ 2147483646 h 58"/>
                <a:gd name="T86" fmla="*/ 2147483646 w 46"/>
                <a:gd name="T87" fmla="*/ 2147483646 h 58"/>
                <a:gd name="T88" fmla="*/ 2147483646 w 46"/>
                <a:gd name="T89" fmla="*/ 2147483646 h 58"/>
                <a:gd name="T90" fmla="*/ 2147483646 w 46"/>
                <a:gd name="T91" fmla="*/ 2147483646 h 58"/>
                <a:gd name="T92" fmla="*/ 2147483646 w 46"/>
                <a:gd name="T93" fmla="*/ 2147483646 h 58"/>
                <a:gd name="T94" fmla="*/ 2147483646 w 46"/>
                <a:gd name="T95" fmla="*/ 2147483646 h 58"/>
                <a:gd name="T96" fmla="*/ 2147483646 w 46"/>
                <a:gd name="T97" fmla="*/ 2147483646 h 58"/>
                <a:gd name="T98" fmla="*/ 2147483646 w 46"/>
                <a:gd name="T99" fmla="*/ 2147483646 h 58"/>
                <a:gd name="T100" fmla="*/ 2147483646 w 46"/>
                <a:gd name="T101" fmla="*/ 2147483646 h 58"/>
                <a:gd name="T102" fmla="*/ 2147483646 w 46"/>
                <a:gd name="T103" fmla="*/ 2147483646 h 58"/>
                <a:gd name="T104" fmla="*/ 2147483646 w 46"/>
                <a:gd name="T105" fmla="*/ 2147483646 h 58"/>
                <a:gd name="T106" fmla="*/ 2147483646 w 46"/>
                <a:gd name="T107" fmla="*/ 2147483646 h 58"/>
                <a:gd name="T108" fmla="*/ 2147483646 w 46"/>
                <a:gd name="T109" fmla="*/ 2147483646 h 58"/>
                <a:gd name="T110" fmla="*/ 2147483646 w 46"/>
                <a:gd name="T111" fmla="*/ 2147483646 h 58"/>
                <a:gd name="T112" fmla="*/ 2147483646 w 46"/>
                <a:gd name="T113" fmla="*/ 2147483646 h 58"/>
                <a:gd name="T114" fmla="*/ 2147483646 w 46"/>
                <a:gd name="T115" fmla="*/ 0 h 5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6" h="58">
                  <a:moveTo>
                    <a:pt x="2" y="58"/>
                  </a:moveTo>
                  <a:lnTo>
                    <a:pt x="2" y="58"/>
                  </a:lnTo>
                  <a:lnTo>
                    <a:pt x="1" y="55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2" y="49"/>
                  </a:lnTo>
                  <a:lnTo>
                    <a:pt x="3" y="49"/>
                  </a:lnTo>
                  <a:lnTo>
                    <a:pt x="5" y="50"/>
                  </a:lnTo>
                  <a:lnTo>
                    <a:pt x="6" y="50"/>
                  </a:lnTo>
                  <a:lnTo>
                    <a:pt x="7" y="49"/>
                  </a:lnTo>
                  <a:lnTo>
                    <a:pt x="8" y="48"/>
                  </a:lnTo>
                  <a:lnTo>
                    <a:pt x="9" y="47"/>
                  </a:lnTo>
                  <a:lnTo>
                    <a:pt x="8" y="44"/>
                  </a:lnTo>
                  <a:lnTo>
                    <a:pt x="8" y="39"/>
                  </a:lnTo>
                  <a:lnTo>
                    <a:pt x="9" y="39"/>
                  </a:lnTo>
                  <a:lnTo>
                    <a:pt x="10" y="40"/>
                  </a:lnTo>
                  <a:lnTo>
                    <a:pt x="11" y="40"/>
                  </a:lnTo>
                  <a:lnTo>
                    <a:pt x="12" y="40"/>
                  </a:lnTo>
                  <a:lnTo>
                    <a:pt x="14" y="37"/>
                  </a:lnTo>
                  <a:lnTo>
                    <a:pt x="14" y="35"/>
                  </a:lnTo>
                  <a:lnTo>
                    <a:pt x="15" y="34"/>
                  </a:lnTo>
                  <a:lnTo>
                    <a:pt x="15" y="33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9" y="31"/>
                  </a:lnTo>
                  <a:lnTo>
                    <a:pt x="20" y="29"/>
                  </a:lnTo>
                  <a:lnTo>
                    <a:pt x="21" y="26"/>
                  </a:lnTo>
                  <a:lnTo>
                    <a:pt x="22" y="24"/>
                  </a:lnTo>
                  <a:lnTo>
                    <a:pt x="23" y="24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8" y="22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3" y="21"/>
                  </a:lnTo>
                  <a:lnTo>
                    <a:pt x="35" y="21"/>
                  </a:lnTo>
                  <a:lnTo>
                    <a:pt x="36" y="19"/>
                  </a:lnTo>
                  <a:lnTo>
                    <a:pt x="36" y="18"/>
                  </a:lnTo>
                  <a:lnTo>
                    <a:pt x="36" y="17"/>
                  </a:lnTo>
                  <a:lnTo>
                    <a:pt x="37" y="15"/>
                  </a:lnTo>
                  <a:lnTo>
                    <a:pt x="38" y="14"/>
                  </a:lnTo>
                  <a:lnTo>
                    <a:pt x="39" y="13"/>
                  </a:lnTo>
                  <a:lnTo>
                    <a:pt x="42" y="11"/>
                  </a:lnTo>
                  <a:lnTo>
                    <a:pt x="44" y="7"/>
                  </a:lnTo>
                  <a:lnTo>
                    <a:pt x="45" y="6"/>
                  </a:lnTo>
                  <a:lnTo>
                    <a:pt x="46" y="5"/>
                  </a:lnTo>
                  <a:lnTo>
                    <a:pt x="46" y="4"/>
                  </a:lnTo>
                  <a:lnTo>
                    <a:pt x="46" y="2"/>
                  </a:lnTo>
                  <a:lnTo>
                    <a:pt x="46" y="0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  <p:sp>
          <p:nvSpPr>
            <p:cNvPr id="168" name="Freeform 1077"/>
            <p:cNvSpPr>
              <a:spLocks/>
            </p:cNvSpPr>
            <p:nvPr/>
          </p:nvSpPr>
          <p:spPr bwMode="auto">
            <a:xfrm>
              <a:off x="6517461" y="3104369"/>
              <a:ext cx="655988" cy="321391"/>
            </a:xfrm>
            <a:custGeom>
              <a:avLst/>
              <a:gdLst>
                <a:gd name="T0" fmla="*/ 2147483646 w 149"/>
                <a:gd name="T1" fmla="*/ 2147483646 h 73"/>
                <a:gd name="T2" fmla="*/ 2147483646 w 149"/>
                <a:gd name="T3" fmla="*/ 2147483646 h 73"/>
                <a:gd name="T4" fmla="*/ 2147483646 w 149"/>
                <a:gd name="T5" fmla="*/ 2147483646 h 73"/>
                <a:gd name="T6" fmla="*/ 2147483646 w 149"/>
                <a:gd name="T7" fmla="*/ 2147483646 h 73"/>
                <a:gd name="T8" fmla="*/ 2147483646 w 149"/>
                <a:gd name="T9" fmla="*/ 2147483646 h 73"/>
                <a:gd name="T10" fmla="*/ 2147483646 w 149"/>
                <a:gd name="T11" fmla="*/ 2147483646 h 73"/>
                <a:gd name="T12" fmla="*/ 2147483646 w 149"/>
                <a:gd name="T13" fmla="*/ 2147483646 h 73"/>
                <a:gd name="T14" fmla="*/ 2147483646 w 149"/>
                <a:gd name="T15" fmla="*/ 2147483646 h 73"/>
                <a:gd name="T16" fmla="*/ 2147483646 w 149"/>
                <a:gd name="T17" fmla="*/ 2147483646 h 73"/>
                <a:gd name="T18" fmla="*/ 2147483646 w 149"/>
                <a:gd name="T19" fmla="*/ 2147483646 h 73"/>
                <a:gd name="T20" fmla="*/ 2147483646 w 149"/>
                <a:gd name="T21" fmla="*/ 2147483646 h 73"/>
                <a:gd name="T22" fmla="*/ 2147483646 w 149"/>
                <a:gd name="T23" fmla="*/ 2147483646 h 73"/>
                <a:gd name="T24" fmla="*/ 2147483646 w 149"/>
                <a:gd name="T25" fmla="*/ 2147483646 h 73"/>
                <a:gd name="T26" fmla="*/ 2147483646 w 149"/>
                <a:gd name="T27" fmla="*/ 2147483646 h 73"/>
                <a:gd name="T28" fmla="*/ 2147483646 w 149"/>
                <a:gd name="T29" fmla="*/ 2147483646 h 73"/>
                <a:gd name="T30" fmla="*/ 2147483646 w 149"/>
                <a:gd name="T31" fmla="*/ 2147483646 h 73"/>
                <a:gd name="T32" fmla="*/ 2147483646 w 149"/>
                <a:gd name="T33" fmla="*/ 2147483646 h 73"/>
                <a:gd name="T34" fmla="*/ 2147483646 w 149"/>
                <a:gd name="T35" fmla="*/ 2147483646 h 73"/>
                <a:gd name="T36" fmla="*/ 2147483646 w 149"/>
                <a:gd name="T37" fmla="*/ 2147483646 h 73"/>
                <a:gd name="T38" fmla="*/ 2147483646 w 149"/>
                <a:gd name="T39" fmla="*/ 2147483646 h 73"/>
                <a:gd name="T40" fmla="*/ 2147483646 w 149"/>
                <a:gd name="T41" fmla="*/ 2147483646 h 73"/>
                <a:gd name="T42" fmla="*/ 2147483646 w 149"/>
                <a:gd name="T43" fmla="*/ 2147483646 h 73"/>
                <a:gd name="T44" fmla="*/ 2147483646 w 149"/>
                <a:gd name="T45" fmla="*/ 2147483646 h 73"/>
                <a:gd name="T46" fmla="*/ 2147483646 w 149"/>
                <a:gd name="T47" fmla="*/ 2147483646 h 73"/>
                <a:gd name="T48" fmla="*/ 2147483646 w 149"/>
                <a:gd name="T49" fmla="*/ 2147483646 h 73"/>
                <a:gd name="T50" fmla="*/ 2147483646 w 149"/>
                <a:gd name="T51" fmla="*/ 2147483646 h 73"/>
                <a:gd name="T52" fmla="*/ 2147483646 w 149"/>
                <a:gd name="T53" fmla="*/ 2147483646 h 73"/>
                <a:gd name="T54" fmla="*/ 2147483646 w 149"/>
                <a:gd name="T55" fmla="*/ 2147483646 h 73"/>
                <a:gd name="T56" fmla="*/ 2147483646 w 149"/>
                <a:gd name="T57" fmla="*/ 2147483646 h 73"/>
                <a:gd name="T58" fmla="*/ 2147483646 w 149"/>
                <a:gd name="T59" fmla="*/ 2147483646 h 73"/>
                <a:gd name="T60" fmla="*/ 2147483646 w 149"/>
                <a:gd name="T61" fmla="*/ 2147483646 h 73"/>
                <a:gd name="T62" fmla="*/ 2147483646 w 149"/>
                <a:gd name="T63" fmla="*/ 2147483646 h 73"/>
                <a:gd name="T64" fmla="*/ 2147483646 w 149"/>
                <a:gd name="T65" fmla="*/ 2147483646 h 73"/>
                <a:gd name="T66" fmla="*/ 2147483646 w 149"/>
                <a:gd name="T67" fmla="*/ 2147483646 h 73"/>
                <a:gd name="T68" fmla="*/ 2147483646 w 149"/>
                <a:gd name="T69" fmla="*/ 2147483646 h 73"/>
                <a:gd name="T70" fmla="*/ 2147483646 w 149"/>
                <a:gd name="T71" fmla="*/ 2147483646 h 73"/>
                <a:gd name="T72" fmla="*/ 2147483646 w 149"/>
                <a:gd name="T73" fmla="*/ 2147483646 h 73"/>
                <a:gd name="T74" fmla="*/ 2147483646 w 149"/>
                <a:gd name="T75" fmla="*/ 2147483646 h 73"/>
                <a:gd name="T76" fmla="*/ 2147483646 w 149"/>
                <a:gd name="T77" fmla="*/ 2147483646 h 73"/>
                <a:gd name="T78" fmla="*/ 2147483646 w 149"/>
                <a:gd name="T79" fmla="*/ 2147483646 h 73"/>
                <a:gd name="T80" fmla="*/ 2147483646 w 149"/>
                <a:gd name="T81" fmla="*/ 2147483646 h 73"/>
                <a:gd name="T82" fmla="*/ 2147483646 w 149"/>
                <a:gd name="T83" fmla="*/ 2147483646 h 73"/>
                <a:gd name="T84" fmla="*/ 2147483646 w 149"/>
                <a:gd name="T85" fmla="*/ 2147483646 h 73"/>
                <a:gd name="T86" fmla="*/ 2147483646 w 149"/>
                <a:gd name="T87" fmla="*/ 2147483646 h 73"/>
                <a:gd name="T88" fmla="*/ 2147483646 w 149"/>
                <a:gd name="T89" fmla="*/ 2147483646 h 73"/>
                <a:gd name="T90" fmla="*/ 2147483646 w 149"/>
                <a:gd name="T91" fmla="*/ 2147483646 h 73"/>
                <a:gd name="T92" fmla="*/ 2147483646 w 149"/>
                <a:gd name="T93" fmla="*/ 2147483646 h 73"/>
                <a:gd name="T94" fmla="*/ 2147483646 w 149"/>
                <a:gd name="T95" fmla="*/ 2147483646 h 73"/>
                <a:gd name="T96" fmla="*/ 2147483646 w 149"/>
                <a:gd name="T97" fmla="*/ 2147483646 h 73"/>
                <a:gd name="T98" fmla="*/ 2147483646 w 149"/>
                <a:gd name="T99" fmla="*/ 2147483646 h 73"/>
                <a:gd name="T100" fmla="*/ 2147483646 w 149"/>
                <a:gd name="T101" fmla="*/ 2147483646 h 73"/>
                <a:gd name="T102" fmla="*/ 2147483646 w 149"/>
                <a:gd name="T103" fmla="*/ 2147483646 h 73"/>
                <a:gd name="T104" fmla="*/ 2147483646 w 149"/>
                <a:gd name="T105" fmla="*/ 2147483646 h 73"/>
                <a:gd name="T106" fmla="*/ 2147483646 w 149"/>
                <a:gd name="T107" fmla="*/ 2147483646 h 73"/>
                <a:gd name="T108" fmla="*/ 2147483646 w 149"/>
                <a:gd name="T109" fmla="*/ 2147483646 h 73"/>
                <a:gd name="T110" fmla="*/ 2147483646 w 149"/>
                <a:gd name="T111" fmla="*/ 2147483646 h 73"/>
                <a:gd name="T112" fmla="*/ 2147483646 w 149"/>
                <a:gd name="T113" fmla="*/ 2147483646 h 73"/>
                <a:gd name="T114" fmla="*/ 2147483646 w 149"/>
                <a:gd name="T115" fmla="*/ 2147483646 h 73"/>
                <a:gd name="T116" fmla="*/ 2147483646 w 149"/>
                <a:gd name="T117" fmla="*/ 2147483646 h 73"/>
                <a:gd name="T118" fmla="*/ 2147483646 w 149"/>
                <a:gd name="T119" fmla="*/ 2147483646 h 73"/>
                <a:gd name="T120" fmla="*/ 2147483646 w 149"/>
                <a:gd name="T121" fmla="*/ 2147483646 h 73"/>
                <a:gd name="T122" fmla="*/ 2147483646 w 149"/>
                <a:gd name="T123" fmla="*/ 2147483646 h 7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49" h="73">
                  <a:moveTo>
                    <a:pt x="123" y="25"/>
                  </a:moveTo>
                  <a:lnTo>
                    <a:pt x="123" y="25"/>
                  </a:lnTo>
                  <a:lnTo>
                    <a:pt x="120" y="24"/>
                  </a:lnTo>
                  <a:lnTo>
                    <a:pt x="119" y="23"/>
                  </a:lnTo>
                  <a:lnTo>
                    <a:pt x="117" y="23"/>
                  </a:lnTo>
                  <a:lnTo>
                    <a:pt x="114" y="22"/>
                  </a:lnTo>
                  <a:lnTo>
                    <a:pt x="112" y="22"/>
                  </a:lnTo>
                  <a:lnTo>
                    <a:pt x="111" y="22"/>
                  </a:lnTo>
                  <a:lnTo>
                    <a:pt x="110" y="23"/>
                  </a:lnTo>
                  <a:lnTo>
                    <a:pt x="108" y="24"/>
                  </a:lnTo>
                  <a:lnTo>
                    <a:pt x="106" y="24"/>
                  </a:lnTo>
                  <a:lnTo>
                    <a:pt x="105" y="24"/>
                  </a:lnTo>
                  <a:lnTo>
                    <a:pt x="104" y="25"/>
                  </a:lnTo>
                  <a:lnTo>
                    <a:pt x="104" y="24"/>
                  </a:lnTo>
                  <a:lnTo>
                    <a:pt x="104" y="23"/>
                  </a:lnTo>
                  <a:lnTo>
                    <a:pt x="104" y="22"/>
                  </a:lnTo>
                  <a:lnTo>
                    <a:pt x="103" y="22"/>
                  </a:lnTo>
                  <a:lnTo>
                    <a:pt x="103" y="20"/>
                  </a:lnTo>
                  <a:lnTo>
                    <a:pt x="102" y="19"/>
                  </a:lnTo>
                  <a:lnTo>
                    <a:pt x="101" y="19"/>
                  </a:lnTo>
                  <a:lnTo>
                    <a:pt x="101" y="18"/>
                  </a:lnTo>
                  <a:lnTo>
                    <a:pt x="100" y="18"/>
                  </a:lnTo>
                  <a:lnTo>
                    <a:pt x="99" y="18"/>
                  </a:lnTo>
                  <a:lnTo>
                    <a:pt x="98" y="19"/>
                  </a:lnTo>
                  <a:lnTo>
                    <a:pt x="97" y="20"/>
                  </a:lnTo>
                  <a:lnTo>
                    <a:pt x="96" y="21"/>
                  </a:lnTo>
                  <a:lnTo>
                    <a:pt x="95" y="22"/>
                  </a:lnTo>
                  <a:lnTo>
                    <a:pt x="94" y="23"/>
                  </a:lnTo>
                  <a:lnTo>
                    <a:pt x="94" y="24"/>
                  </a:lnTo>
                  <a:lnTo>
                    <a:pt x="93" y="24"/>
                  </a:lnTo>
                  <a:lnTo>
                    <a:pt x="91" y="25"/>
                  </a:lnTo>
                  <a:lnTo>
                    <a:pt x="90" y="25"/>
                  </a:lnTo>
                  <a:lnTo>
                    <a:pt x="88" y="25"/>
                  </a:lnTo>
                  <a:lnTo>
                    <a:pt x="87" y="25"/>
                  </a:lnTo>
                  <a:lnTo>
                    <a:pt x="86" y="24"/>
                  </a:lnTo>
                  <a:lnTo>
                    <a:pt x="85" y="24"/>
                  </a:lnTo>
                  <a:lnTo>
                    <a:pt x="83" y="24"/>
                  </a:lnTo>
                  <a:lnTo>
                    <a:pt x="82" y="25"/>
                  </a:lnTo>
                  <a:lnTo>
                    <a:pt x="81" y="27"/>
                  </a:lnTo>
                  <a:lnTo>
                    <a:pt x="80" y="28"/>
                  </a:lnTo>
                  <a:lnTo>
                    <a:pt x="79" y="28"/>
                  </a:lnTo>
                  <a:lnTo>
                    <a:pt x="78" y="27"/>
                  </a:lnTo>
                  <a:lnTo>
                    <a:pt x="77" y="27"/>
                  </a:lnTo>
                  <a:lnTo>
                    <a:pt x="76" y="28"/>
                  </a:lnTo>
                  <a:lnTo>
                    <a:pt x="75" y="28"/>
                  </a:lnTo>
                  <a:lnTo>
                    <a:pt x="74" y="28"/>
                  </a:lnTo>
                  <a:lnTo>
                    <a:pt x="74" y="29"/>
                  </a:lnTo>
                  <a:lnTo>
                    <a:pt x="73" y="29"/>
                  </a:lnTo>
                  <a:lnTo>
                    <a:pt x="72" y="29"/>
                  </a:lnTo>
                  <a:lnTo>
                    <a:pt x="72" y="28"/>
                  </a:lnTo>
                  <a:lnTo>
                    <a:pt x="71" y="26"/>
                  </a:lnTo>
                  <a:lnTo>
                    <a:pt x="70" y="26"/>
                  </a:lnTo>
                  <a:lnTo>
                    <a:pt x="69" y="26"/>
                  </a:lnTo>
                  <a:lnTo>
                    <a:pt x="68" y="27"/>
                  </a:lnTo>
                  <a:lnTo>
                    <a:pt x="67" y="27"/>
                  </a:lnTo>
                  <a:lnTo>
                    <a:pt x="66" y="28"/>
                  </a:lnTo>
                  <a:lnTo>
                    <a:pt x="66" y="29"/>
                  </a:lnTo>
                  <a:lnTo>
                    <a:pt x="66" y="31"/>
                  </a:lnTo>
                  <a:lnTo>
                    <a:pt x="66" y="32"/>
                  </a:lnTo>
                  <a:lnTo>
                    <a:pt x="66" y="33"/>
                  </a:lnTo>
                  <a:lnTo>
                    <a:pt x="65" y="34"/>
                  </a:lnTo>
                  <a:lnTo>
                    <a:pt x="64" y="35"/>
                  </a:lnTo>
                  <a:lnTo>
                    <a:pt x="63" y="35"/>
                  </a:lnTo>
                  <a:lnTo>
                    <a:pt x="62" y="35"/>
                  </a:lnTo>
                  <a:lnTo>
                    <a:pt x="60" y="34"/>
                  </a:lnTo>
                  <a:lnTo>
                    <a:pt x="59" y="34"/>
                  </a:lnTo>
                  <a:lnTo>
                    <a:pt x="58" y="33"/>
                  </a:lnTo>
                  <a:lnTo>
                    <a:pt x="57" y="32"/>
                  </a:lnTo>
                  <a:lnTo>
                    <a:pt x="56" y="30"/>
                  </a:lnTo>
                  <a:lnTo>
                    <a:pt x="55" y="29"/>
                  </a:lnTo>
                  <a:lnTo>
                    <a:pt x="54" y="29"/>
                  </a:lnTo>
                  <a:lnTo>
                    <a:pt x="54" y="28"/>
                  </a:lnTo>
                  <a:lnTo>
                    <a:pt x="53" y="28"/>
                  </a:lnTo>
                  <a:lnTo>
                    <a:pt x="50" y="27"/>
                  </a:lnTo>
                  <a:lnTo>
                    <a:pt x="48" y="27"/>
                  </a:lnTo>
                  <a:lnTo>
                    <a:pt x="48" y="28"/>
                  </a:lnTo>
                  <a:lnTo>
                    <a:pt x="47" y="28"/>
                  </a:lnTo>
                  <a:lnTo>
                    <a:pt x="46" y="29"/>
                  </a:lnTo>
                  <a:lnTo>
                    <a:pt x="46" y="30"/>
                  </a:lnTo>
                  <a:lnTo>
                    <a:pt x="46" y="31"/>
                  </a:lnTo>
                  <a:lnTo>
                    <a:pt x="47" y="32"/>
                  </a:lnTo>
                  <a:lnTo>
                    <a:pt x="47" y="33"/>
                  </a:lnTo>
                  <a:lnTo>
                    <a:pt x="48" y="35"/>
                  </a:lnTo>
                  <a:lnTo>
                    <a:pt x="48" y="36"/>
                  </a:lnTo>
                  <a:lnTo>
                    <a:pt x="48" y="37"/>
                  </a:lnTo>
                  <a:lnTo>
                    <a:pt x="49" y="38"/>
                  </a:lnTo>
                  <a:lnTo>
                    <a:pt x="50" y="39"/>
                  </a:lnTo>
                  <a:lnTo>
                    <a:pt x="50" y="40"/>
                  </a:lnTo>
                  <a:lnTo>
                    <a:pt x="51" y="40"/>
                  </a:lnTo>
                  <a:lnTo>
                    <a:pt x="53" y="42"/>
                  </a:lnTo>
                  <a:lnTo>
                    <a:pt x="55" y="44"/>
                  </a:lnTo>
                  <a:lnTo>
                    <a:pt x="58" y="46"/>
                  </a:lnTo>
                  <a:lnTo>
                    <a:pt x="59" y="46"/>
                  </a:lnTo>
                  <a:lnTo>
                    <a:pt x="60" y="47"/>
                  </a:lnTo>
                  <a:lnTo>
                    <a:pt x="60" y="48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9" y="51"/>
                  </a:lnTo>
                  <a:lnTo>
                    <a:pt x="59" y="52"/>
                  </a:lnTo>
                  <a:lnTo>
                    <a:pt x="59" y="53"/>
                  </a:lnTo>
                  <a:lnTo>
                    <a:pt x="58" y="54"/>
                  </a:lnTo>
                  <a:lnTo>
                    <a:pt x="58" y="55"/>
                  </a:lnTo>
                  <a:lnTo>
                    <a:pt x="58" y="56"/>
                  </a:lnTo>
                  <a:lnTo>
                    <a:pt x="58" y="57"/>
                  </a:lnTo>
                  <a:lnTo>
                    <a:pt x="58" y="58"/>
                  </a:lnTo>
                  <a:lnTo>
                    <a:pt x="58" y="59"/>
                  </a:lnTo>
                  <a:lnTo>
                    <a:pt x="57" y="60"/>
                  </a:lnTo>
                  <a:lnTo>
                    <a:pt x="57" y="61"/>
                  </a:lnTo>
                  <a:lnTo>
                    <a:pt x="57" y="62"/>
                  </a:lnTo>
                  <a:lnTo>
                    <a:pt x="56" y="63"/>
                  </a:lnTo>
                  <a:lnTo>
                    <a:pt x="55" y="64"/>
                  </a:lnTo>
                  <a:lnTo>
                    <a:pt x="54" y="64"/>
                  </a:lnTo>
                  <a:lnTo>
                    <a:pt x="53" y="63"/>
                  </a:lnTo>
                  <a:lnTo>
                    <a:pt x="52" y="62"/>
                  </a:lnTo>
                  <a:lnTo>
                    <a:pt x="51" y="62"/>
                  </a:lnTo>
                  <a:lnTo>
                    <a:pt x="50" y="63"/>
                  </a:lnTo>
                  <a:lnTo>
                    <a:pt x="49" y="64"/>
                  </a:lnTo>
                  <a:lnTo>
                    <a:pt x="48" y="65"/>
                  </a:lnTo>
                  <a:lnTo>
                    <a:pt x="47" y="66"/>
                  </a:lnTo>
                  <a:lnTo>
                    <a:pt x="46" y="66"/>
                  </a:lnTo>
                  <a:lnTo>
                    <a:pt x="44" y="66"/>
                  </a:lnTo>
                  <a:lnTo>
                    <a:pt x="43" y="66"/>
                  </a:lnTo>
                  <a:lnTo>
                    <a:pt x="42" y="66"/>
                  </a:lnTo>
                  <a:lnTo>
                    <a:pt x="41" y="66"/>
                  </a:lnTo>
                  <a:lnTo>
                    <a:pt x="41" y="65"/>
                  </a:lnTo>
                  <a:lnTo>
                    <a:pt x="42" y="65"/>
                  </a:lnTo>
                  <a:lnTo>
                    <a:pt x="42" y="64"/>
                  </a:lnTo>
                  <a:lnTo>
                    <a:pt x="42" y="63"/>
                  </a:lnTo>
                  <a:lnTo>
                    <a:pt x="42" y="62"/>
                  </a:lnTo>
                  <a:lnTo>
                    <a:pt x="41" y="62"/>
                  </a:lnTo>
                  <a:lnTo>
                    <a:pt x="40" y="62"/>
                  </a:lnTo>
                  <a:lnTo>
                    <a:pt x="39" y="62"/>
                  </a:lnTo>
                  <a:lnTo>
                    <a:pt x="39" y="63"/>
                  </a:lnTo>
                  <a:lnTo>
                    <a:pt x="38" y="63"/>
                  </a:lnTo>
                  <a:lnTo>
                    <a:pt x="37" y="63"/>
                  </a:lnTo>
                  <a:lnTo>
                    <a:pt x="36" y="63"/>
                  </a:lnTo>
                  <a:lnTo>
                    <a:pt x="35" y="63"/>
                  </a:lnTo>
                  <a:lnTo>
                    <a:pt x="34" y="63"/>
                  </a:lnTo>
                  <a:lnTo>
                    <a:pt x="33" y="62"/>
                  </a:lnTo>
                  <a:lnTo>
                    <a:pt x="32" y="61"/>
                  </a:lnTo>
                  <a:lnTo>
                    <a:pt x="31" y="61"/>
                  </a:lnTo>
                  <a:lnTo>
                    <a:pt x="29" y="61"/>
                  </a:lnTo>
                  <a:lnTo>
                    <a:pt x="29" y="62"/>
                  </a:lnTo>
                  <a:lnTo>
                    <a:pt x="28" y="62"/>
                  </a:lnTo>
                  <a:lnTo>
                    <a:pt x="26" y="63"/>
                  </a:lnTo>
                  <a:lnTo>
                    <a:pt x="25" y="63"/>
                  </a:lnTo>
                  <a:lnTo>
                    <a:pt x="23" y="64"/>
                  </a:lnTo>
                  <a:lnTo>
                    <a:pt x="23" y="65"/>
                  </a:lnTo>
                  <a:lnTo>
                    <a:pt x="22" y="65"/>
                  </a:lnTo>
                  <a:lnTo>
                    <a:pt x="21" y="65"/>
                  </a:lnTo>
                  <a:lnTo>
                    <a:pt x="20" y="65"/>
                  </a:lnTo>
                  <a:lnTo>
                    <a:pt x="18" y="65"/>
                  </a:lnTo>
                  <a:lnTo>
                    <a:pt x="17" y="65"/>
                  </a:lnTo>
                  <a:lnTo>
                    <a:pt x="16" y="66"/>
                  </a:lnTo>
                  <a:lnTo>
                    <a:pt x="15" y="67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2" y="68"/>
                  </a:lnTo>
                  <a:lnTo>
                    <a:pt x="10" y="69"/>
                  </a:lnTo>
                  <a:lnTo>
                    <a:pt x="9" y="70"/>
                  </a:lnTo>
                  <a:lnTo>
                    <a:pt x="8" y="70"/>
                  </a:lnTo>
                  <a:lnTo>
                    <a:pt x="7" y="70"/>
                  </a:lnTo>
                  <a:lnTo>
                    <a:pt x="6" y="71"/>
                  </a:lnTo>
                  <a:lnTo>
                    <a:pt x="5" y="71"/>
                  </a:lnTo>
                  <a:lnTo>
                    <a:pt x="4" y="71"/>
                  </a:lnTo>
                  <a:lnTo>
                    <a:pt x="2" y="72"/>
                  </a:lnTo>
                  <a:lnTo>
                    <a:pt x="1" y="72"/>
                  </a:lnTo>
                  <a:lnTo>
                    <a:pt x="0" y="73"/>
                  </a:lnTo>
                  <a:lnTo>
                    <a:pt x="4" y="72"/>
                  </a:lnTo>
                  <a:lnTo>
                    <a:pt x="6" y="71"/>
                  </a:lnTo>
                  <a:lnTo>
                    <a:pt x="8" y="71"/>
                  </a:lnTo>
                  <a:lnTo>
                    <a:pt x="10" y="70"/>
                  </a:lnTo>
                  <a:lnTo>
                    <a:pt x="12" y="70"/>
                  </a:lnTo>
                  <a:lnTo>
                    <a:pt x="13" y="69"/>
                  </a:lnTo>
                  <a:lnTo>
                    <a:pt x="14" y="69"/>
                  </a:lnTo>
                  <a:lnTo>
                    <a:pt x="16" y="68"/>
                  </a:lnTo>
                  <a:lnTo>
                    <a:pt x="16" y="67"/>
                  </a:lnTo>
                  <a:lnTo>
                    <a:pt x="17" y="66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0" y="66"/>
                  </a:lnTo>
                  <a:lnTo>
                    <a:pt x="21" y="66"/>
                  </a:lnTo>
                  <a:lnTo>
                    <a:pt x="22" y="66"/>
                  </a:lnTo>
                  <a:lnTo>
                    <a:pt x="22" y="65"/>
                  </a:lnTo>
                  <a:lnTo>
                    <a:pt x="23" y="65"/>
                  </a:lnTo>
                  <a:lnTo>
                    <a:pt x="24" y="65"/>
                  </a:lnTo>
                  <a:lnTo>
                    <a:pt x="25" y="64"/>
                  </a:lnTo>
                  <a:lnTo>
                    <a:pt x="26" y="64"/>
                  </a:lnTo>
                  <a:lnTo>
                    <a:pt x="28" y="63"/>
                  </a:lnTo>
                  <a:lnTo>
                    <a:pt x="29" y="62"/>
                  </a:lnTo>
                  <a:lnTo>
                    <a:pt x="31" y="62"/>
                  </a:lnTo>
                  <a:lnTo>
                    <a:pt x="32" y="62"/>
                  </a:lnTo>
                  <a:lnTo>
                    <a:pt x="34" y="63"/>
                  </a:lnTo>
                  <a:lnTo>
                    <a:pt x="35" y="64"/>
                  </a:lnTo>
                  <a:lnTo>
                    <a:pt x="36" y="64"/>
                  </a:lnTo>
                  <a:lnTo>
                    <a:pt x="37" y="64"/>
                  </a:lnTo>
                  <a:lnTo>
                    <a:pt x="38" y="64"/>
                  </a:lnTo>
                  <a:lnTo>
                    <a:pt x="39" y="63"/>
                  </a:lnTo>
                  <a:lnTo>
                    <a:pt x="40" y="63"/>
                  </a:lnTo>
                  <a:lnTo>
                    <a:pt x="41" y="63"/>
                  </a:lnTo>
                  <a:lnTo>
                    <a:pt x="41" y="64"/>
                  </a:lnTo>
                  <a:lnTo>
                    <a:pt x="41" y="65"/>
                  </a:lnTo>
                  <a:lnTo>
                    <a:pt x="39" y="66"/>
                  </a:lnTo>
                  <a:lnTo>
                    <a:pt x="39" y="67"/>
                  </a:lnTo>
                  <a:lnTo>
                    <a:pt x="40" y="67"/>
                  </a:lnTo>
                  <a:lnTo>
                    <a:pt x="41" y="67"/>
                  </a:lnTo>
                  <a:lnTo>
                    <a:pt x="42" y="67"/>
                  </a:lnTo>
                  <a:lnTo>
                    <a:pt x="43" y="67"/>
                  </a:lnTo>
                  <a:lnTo>
                    <a:pt x="45" y="67"/>
                  </a:lnTo>
                  <a:lnTo>
                    <a:pt x="47" y="67"/>
                  </a:lnTo>
                  <a:lnTo>
                    <a:pt x="49" y="66"/>
                  </a:lnTo>
                  <a:lnTo>
                    <a:pt x="49" y="65"/>
                  </a:lnTo>
                  <a:lnTo>
                    <a:pt x="50" y="65"/>
                  </a:lnTo>
                  <a:lnTo>
                    <a:pt x="50" y="64"/>
                  </a:lnTo>
                  <a:lnTo>
                    <a:pt x="51" y="63"/>
                  </a:lnTo>
                  <a:lnTo>
                    <a:pt x="52" y="63"/>
                  </a:lnTo>
                  <a:lnTo>
                    <a:pt x="53" y="64"/>
                  </a:lnTo>
                  <a:lnTo>
                    <a:pt x="53" y="65"/>
                  </a:lnTo>
                  <a:lnTo>
                    <a:pt x="54" y="65"/>
                  </a:lnTo>
                  <a:lnTo>
                    <a:pt x="55" y="65"/>
                  </a:lnTo>
                  <a:lnTo>
                    <a:pt x="56" y="64"/>
                  </a:lnTo>
                  <a:lnTo>
                    <a:pt x="57" y="63"/>
                  </a:lnTo>
                  <a:lnTo>
                    <a:pt x="57" y="62"/>
                  </a:lnTo>
                  <a:lnTo>
                    <a:pt x="58" y="62"/>
                  </a:lnTo>
                  <a:lnTo>
                    <a:pt x="59" y="60"/>
                  </a:lnTo>
                  <a:lnTo>
                    <a:pt x="59" y="58"/>
                  </a:lnTo>
                  <a:lnTo>
                    <a:pt x="59" y="57"/>
                  </a:lnTo>
                  <a:lnTo>
                    <a:pt x="59" y="56"/>
                  </a:lnTo>
                  <a:lnTo>
                    <a:pt x="60" y="55"/>
                  </a:lnTo>
                  <a:lnTo>
                    <a:pt x="60" y="54"/>
                  </a:lnTo>
                  <a:lnTo>
                    <a:pt x="60" y="53"/>
                  </a:lnTo>
                  <a:lnTo>
                    <a:pt x="60" y="52"/>
                  </a:lnTo>
                  <a:lnTo>
                    <a:pt x="60" y="51"/>
                  </a:lnTo>
                  <a:lnTo>
                    <a:pt x="61" y="49"/>
                  </a:lnTo>
                  <a:lnTo>
                    <a:pt x="62" y="49"/>
                  </a:lnTo>
                  <a:lnTo>
                    <a:pt x="62" y="48"/>
                  </a:lnTo>
                  <a:lnTo>
                    <a:pt x="62" y="47"/>
                  </a:lnTo>
                  <a:lnTo>
                    <a:pt x="61" y="46"/>
                  </a:lnTo>
                  <a:lnTo>
                    <a:pt x="60" y="45"/>
                  </a:lnTo>
                  <a:lnTo>
                    <a:pt x="59" y="45"/>
                  </a:lnTo>
                  <a:lnTo>
                    <a:pt x="57" y="44"/>
                  </a:lnTo>
                  <a:lnTo>
                    <a:pt x="56" y="43"/>
                  </a:lnTo>
                  <a:lnTo>
                    <a:pt x="56" y="42"/>
                  </a:lnTo>
                  <a:lnTo>
                    <a:pt x="55" y="42"/>
                  </a:lnTo>
                  <a:lnTo>
                    <a:pt x="54" y="41"/>
                  </a:lnTo>
                  <a:lnTo>
                    <a:pt x="53" y="40"/>
                  </a:lnTo>
                  <a:lnTo>
                    <a:pt x="52" y="39"/>
                  </a:lnTo>
                  <a:lnTo>
                    <a:pt x="51" y="38"/>
                  </a:lnTo>
                  <a:lnTo>
                    <a:pt x="51" y="37"/>
                  </a:lnTo>
                  <a:lnTo>
                    <a:pt x="50" y="36"/>
                  </a:lnTo>
                  <a:lnTo>
                    <a:pt x="49" y="36"/>
                  </a:lnTo>
                  <a:lnTo>
                    <a:pt x="49" y="34"/>
                  </a:lnTo>
                  <a:lnTo>
                    <a:pt x="48" y="32"/>
                  </a:lnTo>
                  <a:lnTo>
                    <a:pt x="48" y="31"/>
                  </a:lnTo>
                  <a:lnTo>
                    <a:pt x="48" y="29"/>
                  </a:lnTo>
                  <a:lnTo>
                    <a:pt x="50" y="29"/>
                  </a:lnTo>
                  <a:lnTo>
                    <a:pt x="52" y="29"/>
                  </a:lnTo>
                  <a:lnTo>
                    <a:pt x="53" y="30"/>
                  </a:lnTo>
                  <a:lnTo>
                    <a:pt x="55" y="31"/>
                  </a:lnTo>
                  <a:lnTo>
                    <a:pt x="56" y="33"/>
                  </a:lnTo>
                  <a:lnTo>
                    <a:pt x="57" y="34"/>
                  </a:lnTo>
                  <a:lnTo>
                    <a:pt x="58" y="35"/>
                  </a:lnTo>
                  <a:lnTo>
                    <a:pt x="59" y="35"/>
                  </a:lnTo>
                  <a:lnTo>
                    <a:pt x="61" y="36"/>
                  </a:lnTo>
                  <a:lnTo>
                    <a:pt x="63" y="36"/>
                  </a:lnTo>
                  <a:lnTo>
                    <a:pt x="65" y="36"/>
                  </a:lnTo>
                  <a:lnTo>
                    <a:pt x="66" y="36"/>
                  </a:lnTo>
                  <a:lnTo>
                    <a:pt x="66" y="35"/>
                  </a:lnTo>
                  <a:lnTo>
                    <a:pt x="67" y="33"/>
                  </a:lnTo>
                  <a:lnTo>
                    <a:pt x="67" y="32"/>
                  </a:lnTo>
                  <a:lnTo>
                    <a:pt x="67" y="31"/>
                  </a:lnTo>
                  <a:lnTo>
                    <a:pt x="67" y="30"/>
                  </a:lnTo>
                  <a:lnTo>
                    <a:pt x="67" y="29"/>
                  </a:lnTo>
                  <a:lnTo>
                    <a:pt x="67" y="28"/>
                  </a:lnTo>
                  <a:lnTo>
                    <a:pt x="68" y="28"/>
                  </a:lnTo>
                  <a:lnTo>
                    <a:pt x="69" y="28"/>
                  </a:lnTo>
                  <a:lnTo>
                    <a:pt x="70" y="28"/>
                  </a:lnTo>
                  <a:lnTo>
                    <a:pt x="71" y="28"/>
                  </a:lnTo>
                  <a:lnTo>
                    <a:pt x="71" y="29"/>
                  </a:lnTo>
                  <a:lnTo>
                    <a:pt x="72" y="30"/>
                  </a:lnTo>
                  <a:lnTo>
                    <a:pt x="73" y="30"/>
                  </a:lnTo>
                  <a:lnTo>
                    <a:pt x="74" y="30"/>
                  </a:lnTo>
                  <a:lnTo>
                    <a:pt x="74" y="29"/>
                  </a:lnTo>
                  <a:lnTo>
                    <a:pt x="75" y="29"/>
                  </a:lnTo>
                  <a:lnTo>
                    <a:pt x="76" y="29"/>
                  </a:lnTo>
                  <a:lnTo>
                    <a:pt x="77" y="28"/>
                  </a:lnTo>
                  <a:lnTo>
                    <a:pt x="78" y="28"/>
                  </a:lnTo>
                  <a:lnTo>
                    <a:pt x="79" y="28"/>
                  </a:lnTo>
                  <a:lnTo>
                    <a:pt x="80" y="28"/>
                  </a:lnTo>
                  <a:lnTo>
                    <a:pt x="81" y="28"/>
                  </a:lnTo>
                  <a:lnTo>
                    <a:pt x="82" y="28"/>
                  </a:lnTo>
                  <a:lnTo>
                    <a:pt x="83" y="27"/>
                  </a:lnTo>
                  <a:lnTo>
                    <a:pt x="84" y="25"/>
                  </a:lnTo>
                  <a:lnTo>
                    <a:pt x="85" y="25"/>
                  </a:lnTo>
                  <a:lnTo>
                    <a:pt x="87" y="26"/>
                  </a:lnTo>
                  <a:lnTo>
                    <a:pt x="88" y="26"/>
                  </a:lnTo>
                  <a:lnTo>
                    <a:pt x="90" y="26"/>
                  </a:lnTo>
                  <a:lnTo>
                    <a:pt x="91" y="26"/>
                  </a:lnTo>
                  <a:lnTo>
                    <a:pt x="93" y="26"/>
                  </a:lnTo>
                  <a:lnTo>
                    <a:pt x="94" y="25"/>
                  </a:lnTo>
                  <a:lnTo>
                    <a:pt x="95" y="24"/>
                  </a:lnTo>
                  <a:lnTo>
                    <a:pt x="97" y="22"/>
                  </a:lnTo>
                  <a:lnTo>
                    <a:pt x="99" y="20"/>
                  </a:lnTo>
                  <a:lnTo>
                    <a:pt x="101" y="20"/>
                  </a:lnTo>
                  <a:lnTo>
                    <a:pt x="101" y="21"/>
                  </a:lnTo>
                  <a:lnTo>
                    <a:pt x="102" y="21"/>
                  </a:lnTo>
                  <a:lnTo>
                    <a:pt x="102" y="22"/>
                  </a:lnTo>
                  <a:lnTo>
                    <a:pt x="102" y="23"/>
                  </a:lnTo>
                  <a:lnTo>
                    <a:pt x="102" y="24"/>
                  </a:lnTo>
                  <a:lnTo>
                    <a:pt x="102" y="25"/>
                  </a:lnTo>
                  <a:lnTo>
                    <a:pt x="102" y="26"/>
                  </a:lnTo>
                  <a:lnTo>
                    <a:pt x="103" y="26"/>
                  </a:lnTo>
                  <a:lnTo>
                    <a:pt x="104" y="26"/>
                  </a:lnTo>
                  <a:lnTo>
                    <a:pt x="105" y="26"/>
                  </a:lnTo>
                  <a:lnTo>
                    <a:pt x="106" y="25"/>
                  </a:lnTo>
                  <a:lnTo>
                    <a:pt x="107" y="25"/>
                  </a:lnTo>
                  <a:lnTo>
                    <a:pt x="108" y="25"/>
                  </a:lnTo>
                  <a:lnTo>
                    <a:pt x="111" y="24"/>
                  </a:lnTo>
                  <a:lnTo>
                    <a:pt x="113" y="24"/>
                  </a:lnTo>
                  <a:lnTo>
                    <a:pt x="115" y="24"/>
                  </a:lnTo>
                  <a:lnTo>
                    <a:pt x="118" y="24"/>
                  </a:lnTo>
                  <a:lnTo>
                    <a:pt x="121" y="26"/>
                  </a:lnTo>
                  <a:lnTo>
                    <a:pt x="123" y="27"/>
                  </a:lnTo>
                  <a:lnTo>
                    <a:pt x="124" y="27"/>
                  </a:lnTo>
                  <a:lnTo>
                    <a:pt x="125" y="27"/>
                  </a:lnTo>
                  <a:lnTo>
                    <a:pt x="127" y="27"/>
                  </a:lnTo>
                  <a:lnTo>
                    <a:pt x="128" y="27"/>
                  </a:lnTo>
                  <a:lnTo>
                    <a:pt x="129" y="27"/>
                  </a:lnTo>
                  <a:lnTo>
                    <a:pt x="130" y="27"/>
                  </a:lnTo>
                  <a:lnTo>
                    <a:pt x="130" y="26"/>
                  </a:lnTo>
                  <a:lnTo>
                    <a:pt x="132" y="26"/>
                  </a:lnTo>
                  <a:lnTo>
                    <a:pt x="133" y="25"/>
                  </a:lnTo>
                  <a:lnTo>
                    <a:pt x="134" y="24"/>
                  </a:lnTo>
                  <a:lnTo>
                    <a:pt x="136" y="23"/>
                  </a:lnTo>
                  <a:lnTo>
                    <a:pt x="138" y="21"/>
                  </a:lnTo>
                  <a:lnTo>
                    <a:pt x="141" y="19"/>
                  </a:lnTo>
                  <a:lnTo>
                    <a:pt x="143" y="17"/>
                  </a:lnTo>
                  <a:lnTo>
                    <a:pt x="145" y="14"/>
                  </a:lnTo>
                  <a:lnTo>
                    <a:pt x="146" y="13"/>
                  </a:lnTo>
                  <a:lnTo>
                    <a:pt x="146" y="12"/>
                  </a:lnTo>
                  <a:lnTo>
                    <a:pt x="146" y="11"/>
                  </a:lnTo>
                  <a:lnTo>
                    <a:pt x="146" y="10"/>
                  </a:lnTo>
                  <a:lnTo>
                    <a:pt x="146" y="9"/>
                  </a:lnTo>
                  <a:lnTo>
                    <a:pt x="146" y="8"/>
                  </a:lnTo>
                  <a:lnTo>
                    <a:pt x="146" y="6"/>
                  </a:lnTo>
                  <a:lnTo>
                    <a:pt x="146" y="5"/>
                  </a:lnTo>
                  <a:lnTo>
                    <a:pt x="146" y="4"/>
                  </a:lnTo>
                  <a:lnTo>
                    <a:pt x="146" y="3"/>
                  </a:lnTo>
                  <a:lnTo>
                    <a:pt x="147" y="2"/>
                  </a:lnTo>
                  <a:lnTo>
                    <a:pt x="149" y="1"/>
                  </a:lnTo>
                  <a:lnTo>
                    <a:pt x="147" y="0"/>
                  </a:lnTo>
                  <a:lnTo>
                    <a:pt x="146" y="1"/>
                  </a:lnTo>
                  <a:lnTo>
                    <a:pt x="145" y="2"/>
                  </a:lnTo>
                  <a:lnTo>
                    <a:pt x="145" y="3"/>
                  </a:lnTo>
                  <a:lnTo>
                    <a:pt x="145" y="4"/>
                  </a:lnTo>
                  <a:lnTo>
                    <a:pt x="145" y="5"/>
                  </a:lnTo>
                  <a:lnTo>
                    <a:pt x="145" y="6"/>
                  </a:lnTo>
                  <a:lnTo>
                    <a:pt x="145" y="8"/>
                  </a:lnTo>
                  <a:lnTo>
                    <a:pt x="145" y="10"/>
                  </a:lnTo>
                  <a:lnTo>
                    <a:pt x="145" y="11"/>
                  </a:lnTo>
                  <a:lnTo>
                    <a:pt x="145" y="12"/>
                  </a:lnTo>
                  <a:lnTo>
                    <a:pt x="144" y="14"/>
                  </a:lnTo>
                  <a:lnTo>
                    <a:pt x="142" y="16"/>
                  </a:lnTo>
                  <a:lnTo>
                    <a:pt x="141" y="18"/>
                  </a:lnTo>
                  <a:lnTo>
                    <a:pt x="139" y="19"/>
                  </a:lnTo>
                  <a:lnTo>
                    <a:pt x="137" y="20"/>
                  </a:lnTo>
                  <a:lnTo>
                    <a:pt x="134" y="22"/>
                  </a:lnTo>
                  <a:lnTo>
                    <a:pt x="132" y="24"/>
                  </a:lnTo>
                  <a:lnTo>
                    <a:pt x="130" y="25"/>
                  </a:lnTo>
                  <a:lnTo>
                    <a:pt x="129" y="25"/>
                  </a:lnTo>
                  <a:lnTo>
                    <a:pt x="127" y="26"/>
                  </a:lnTo>
                  <a:lnTo>
                    <a:pt x="125" y="26"/>
                  </a:lnTo>
                  <a:lnTo>
                    <a:pt x="124" y="25"/>
                  </a:lnTo>
                  <a:lnTo>
                    <a:pt x="123" y="25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txBody>
            <a:bodyPr/>
            <a:lstStyle/>
            <a:p>
              <a:endParaRPr lang="ru-RU" sz="700">
                <a:solidFill>
                  <a:schemeClr val="accent6"/>
                </a:solidFill>
              </a:endParaRPr>
            </a:p>
          </p:txBody>
        </p:sp>
      </p:grpSp>
      <p:sp>
        <p:nvSpPr>
          <p:cNvPr id="169" name="Прямоугольник 168"/>
          <p:cNvSpPr/>
          <p:nvPr/>
        </p:nvSpPr>
        <p:spPr>
          <a:xfrm>
            <a:off x="1198822" y="3092394"/>
            <a:ext cx="3010879" cy="1200329"/>
          </a:xfrm>
          <a:prstGeom prst="rect">
            <a:avLst/>
          </a:prstGeom>
          <a:solidFill>
            <a:schemeClr val="bg2">
              <a:lumMod val="85000"/>
              <a:alpha val="79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52,1 млн. руб. </a:t>
            </a:r>
          </a:p>
          <a:p>
            <a:pPr algn="ctr"/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114 социальным предприятиям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0" name="Прямоугольник 169"/>
          <p:cNvSpPr/>
          <p:nvPr/>
        </p:nvSpPr>
        <p:spPr>
          <a:xfrm rot="16200000">
            <a:off x="-1286334" y="3621103"/>
            <a:ext cx="36073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2021 год гранты предоставлены</a:t>
            </a:r>
          </a:p>
        </p:txBody>
      </p:sp>
      <p:grpSp>
        <p:nvGrpSpPr>
          <p:cNvPr id="70" name="Group 100"/>
          <p:cNvGrpSpPr/>
          <p:nvPr/>
        </p:nvGrpSpPr>
        <p:grpSpPr>
          <a:xfrm>
            <a:off x="8123528" y="2293868"/>
            <a:ext cx="878348" cy="1090809"/>
            <a:chOff x="3554180" y="1064834"/>
            <a:chExt cx="476250" cy="609600"/>
          </a:xfrm>
          <a:solidFill>
            <a:srgbClr val="A88069"/>
          </a:solidFill>
        </p:grpSpPr>
        <p:sp>
          <p:nvSpPr>
            <p:cNvPr id="71" name="Freeform 87"/>
            <p:cNvSpPr>
              <a:spLocks/>
            </p:cNvSpPr>
            <p:nvPr/>
          </p:nvSpPr>
          <p:spPr bwMode="auto">
            <a:xfrm>
              <a:off x="3724043" y="1352172"/>
              <a:ext cx="131763" cy="146050"/>
            </a:xfrm>
            <a:custGeom>
              <a:avLst/>
              <a:gdLst>
                <a:gd name="T0" fmla="*/ 8 w 77"/>
                <a:gd name="T1" fmla="*/ 53 h 84"/>
                <a:gd name="T2" fmla="*/ 41 w 77"/>
                <a:gd name="T3" fmla="*/ 84 h 84"/>
                <a:gd name="T4" fmla="*/ 71 w 77"/>
                <a:gd name="T5" fmla="*/ 53 h 84"/>
                <a:gd name="T6" fmla="*/ 77 w 77"/>
                <a:gd name="T7" fmla="*/ 43 h 84"/>
                <a:gd name="T8" fmla="*/ 73 w 77"/>
                <a:gd name="T9" fmla="*/ 32 h 84"/>
                <a:gd name="T10" fmla="*/ 39 w 77"/>
                <a:gd name="T11" fmla="*/ 0 h 84"/>
                <a:gd name="T12" fmla="*/ 5 w 77"/>
                <a:gd name="T13" fmla="*/ 32 h 84"/>
                <a:gd name="T14" fmla="*/ 1 w 77"/>
                <a:gd name="T15" fmla="*/ 43 h 84"/>
                <a:gd name="T16" fmla="*/ 8 w 77"/>
                <a:gd name="T17" fmla="*/ 5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84">
                  <a:moveTo>
                    <a:pt x="8" y="53"/>
                  </a:moveTo>
                  <a:cubicBezTo>
                    <a:pt x="13" y="69"/>
                    <a:pt x="23" y="84"/>
                    <a:pt x="41" y="84"/>
                  </a:cubicBezTo>
                  <a:cubicBezTo>
                    <a:pt x="58" y="84"/>
                    <a:pt x="67" y="69"/>
                    <a:pt x="71" y="53"/>
                  </a:cubicBezTo>
                  <a:cubicBezTo>
                    <a:pt x="73" y="52"/>
                    <a:pt x="76" y="48"/>
                    <a:pt x="77" y="43"/>
                  </a:cubicBezTo>
                  <a:cubicBezTo>
                    <a:pt x="77" y="38"/>
                    <a:pt x="76" y="33"/>
                    <a:pt x="73" y="32"/>
                  </a:cubicBezTo>
                  <a:cubicBezTo>
                    <a:pt x="73" y="13"/>
                    <a:pt x="58" y="0"/>
                    <a:pt x="39" y="0"/>
                  </a:cubicBezTo>
                  <a:cubicBezTo>
                    <a:pt x="20" y="0"/>
                    <a:pt x="5" y="13"/>
                    <a:pt x="5" y="32"/>
                  </a:cubicBezTo>
                  <a:cubicBezTo>
                    <a:pt x="2" y="33"/>
                    <a:pt x="0" y="38"/>
                    <a:pt x="1" y="43"/>
                  </a:cubicBezTo>
                  <a:cubicBezTo>
                    <a:pt x="2" y="49"/>
                    <a:pt x="5" y="53"/>
                    <a:pt x="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88"/>
            <p:cNvSpPr>
              <a:spLocks/>
            </p:cNvSpPr>
            <p:nvPr/>
          </p:nvSpPr>
          <p:spPr bwMode="auto">
            <a:xfrm>
              <a:off x="3779605" y="1509334"/>
              <a:ext cx="25400" cy="26988"/>
            </a:xfrm>
            <a:custGeom>
              <a:avLst/>
              <a:gdLst>
                <a:gd name="T0" fmla="*/ 5 w 14"/>
                <a:gd name="T1" fmla="*/ 0 h 15"/>
                <a:gd name="T2" fmla="*/ 0 w 14"/>
                <a:gd name="T3" fmla="*/ 5 h 15"/>
                <a:gd name="T4" fmla="*/ 0 w 14"/>
                <a:gd name="T5" fmla="*/ 10 h 15"/>
                <a:gd name="T6" fmla="*/ 5 w 14"/>
                <a:gd name="T7" fmla="*/ 15 h 15"/>
                <a:gd name="T8" fmla="*/ 8 w 14"/>
                <a:gd name="T9" fmla="*/ 15 h 15"/>
                <a:gd name="T10" fmla="*/ 14 w 14"/>
                <a:gd name="T11" fmla="*/ 10 h 15"/>
                <a:gd name="T12" fmla="*/ 14 w 14"/>
                <a:gd name="T13" fmla="*/ 5 h 15"/>
                <a:gd name="T14" fmla="*/ 8 w 14"/>
                <a:gd name="T15" fmla="*/ 0 h 15"/>
                <a:gd name="T16" fmla="*/ 5 w 14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5">
                  <a:moveTo>
                    <a:pt x="5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3"/>
                    <a:pt x="2" y="15"/>
                    <a:pt x="5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5"/>
                    <a:pt x="14" y="13"/>
                    <a:pt x="14" y="1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2"/>
                    <a:pt x="12" y="0"/>
                    <a:pt x="8" y="0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89"/>
            <p:cNvSpPr>
              <a:spLocks/>
            </p:cNvSpPr>
            <p:nvPr/>
          </p:nvSpPr>
          <p:spPr bwMode="auto">
            <a:xfrm>
              <a:off x="3554180" y="1347409"/>
              <a:ext cx="476250" cy="327025"/>
            </a:xfrm>
            <a:custGeom>
              <a:avLst/>
              <a:gdLst>
                <a:gd name="T0" fmla="*/ 82 w 276"/>
                <a:gd name="T1" fmla="*/ 136 h 189"/>
                <a:gd name="T2" fmla="*/ 82 w 276"/>
                <a:gd name="T3" fmla="*/ 185 h 189"/>
                <a:gd name="T4" fmla="*/ 82 w 276"/>
                <a:gd name="T5" fmla="*/ 189 h 189"/>
                <a:gd name="T6" fmla="*/ 191 w 276"/>
                <a:gd name="T7" fmla="*/ 189 h 189"/>
                <a:gd name="T8" fmla="*/ 191 w 276"/>
                <a:gd name="T9" fmla="*/ 139 h 189"/>
                <a:gd name="T10" fmla="*/ 271 w 276"/>
                <a:gd name="T11" fmla="*/ 27 h 189"/>
                <a:gd name="T12" fmla="*/ 267 w 276"/>
                <a:gd name="T13" fmla="*/ 5 h 189"/>
                <a:gd name="T14" fmla="*/ 245 w 276"/>
                <a:gd name="T15" fmla="*/ 9 h 189"/>
                <a:gd name="T16" fmla="*/ 179 w 276"/>
                <a:gd name="T17" fmla="*/ 102 h 189"/>
                <a:gd name="T18" fmla="*/ 164 w 276"/>
                <a:gd name="T19" fmla="*/ 99 h 189"/>
                <a:gd name="T20" fmla="*/ 160 w 276"/>
                <a:gd name="T21" fmla="*/ 99 h 189"/>
                <a:gd name="T22" fmla="*/ 146 w 276"/>
                <a:gd name="T23" fmla="*/ 140 h 189"/>
                <a:gd name="T24" fmla="*/ 142 w 276"/>
                <a:gd name="T25" fmla="*/ 117 h 189"/>
                <a:gd name="T26" fmla="*/ 140 w 276"/>
                <a:gd name="T27" fmla="*/ 117 h 189"/>
                <a:gd name="T28" fmla="*/ 135 w 276"/>
                <a:gd name="T29" fmla="*/ 117 h 189"/>
                <a:gd name="T30" fmla="*/ 133 w 276"/>
                <a:gd name="T31" fmla="*/ 117 h 189"/>
                <a:gd name="T32" fmla="*/ 130 w 276"/>
                <a:gd name="T33" fmla="*/ 140 h 189"/>
                <a:gd name="T34" fmla="*/ 113 w 276"/>
                <a:gd name="T35" fmla="*/ 99 h 189"/>
                <a:gd name="T36" fmla="*/ 110 w 276"/>
                <a:gd name="T37" fmla="*/ 99 h 189"/>
                <a:gd name="T38" fmla="*/ 96 w 276"/>
                <a:gd name="T39" fmla="*/ 101 h 189"/>
                <a:gd name="T40" fmla="*/ 31 w 276"/>
                <a:gd name="T41" fmla="*/ 9 h 189"/>
                <a:gd name="T42" fmla="*/ 9 w 276"/>
                <a:gd name="T43" fmla="*/ 5 h 189"/>
                <a:gd name="T44" fmla="*/ 5 w 276"/>
                <a:gd name="T45" fmla="*/ 27 h 189"/>
                <a:gd name="T46" fmla="*/ 82 w 276"/>
                <a:gd name="T47" fmla="*/ 136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6" h="189">
                  <a:moveTo>
                    <a:pt x="82" y="136"/>
                  </a:moveTo>
                  <a:cubicBezTo>
                    <a:pt x="82" y="185"/>
                    <a:pt x="82" y="185"/>
                    <a:pt x="82" y="185"/>
                  </a:cubicBezTo>
                  <a:cubicBezTo>
                    <a:pt x="82" y="189"/>
                    <a:pt x="82" y="189"/>
                    <a:pt x="82" y="189"/>
                  </a:cubicBezTo>
                  <a:cubicBezTo>
                    <a:pt x="191" y="189"/>
                    <a:pt x="191" y="189"/>
                    <a:pt x="191" y="189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271" y="27"/>
                    <a:pt x="271" y="27"/>
                    <a:pt x="271" y="27"/>
                  </a:cubicBezTo>
                  <a:cubicBezTo>
                    <a:pt x="276" y="20"/>
                    <a:pt x="274" y="10"/>
                    <a:pt x="267" y="5"/>
                  </a:cubicBezTo>
                  <a:cubicBezTo>
                    <a:pt x="260" y="0"/>
                    <a:pt x="250" y="2"/>
                    <a:pt x="245" y="9"/>
                  </a:cubicBezTo>
                  <a:cubicBezTo>
                    <a:pt x="179" y="102"/>
                    <a:pt x="179" y="102"/>
                    <a:pt x="179" y="102"/>
                  </a:cubicBezTo>
                  <a:cubicBezTo>
                    <a:pt x="174" y="100"/>
                    <a:pt x="169" y="99"/>
                    <a:pt x="164" y="99"/>
                  </a:cubicBezTo>
                  <a:cubicBezTo>
                    <a:pt x="160" y="99"/>
                    <a:pt x="160" y="99"/>
                    <a:pt x="160" y="99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2" y="117"/>
                    <a:pt x="142" y="117"/>
                    <a:pt x="142" y="117"/>
                  </a:cubicBezTo>
                  <a:cubicBezTo>
                    <a:pt x="142" y="117"/>
                    <a:pt x="141" y="117"/>
                    <a:pt x="140" y="117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5" y="117"/>
                    <a:pt x="134" y="117"/>
                    <a:pt x="133" y="117"/>
                  </a:cubicBezTo>
                  <a:cubicBezTo>
                    <a:pt x="130" y="140"/>
                    <a:pt x="130" y="140"/>
                    <a:pt x="130" y="140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5" y="99"/>
                    <a:pt x="100" y="100"/>
                    <a:pt x="96" y="101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25" y="2"/>
                    <a:pt x="16" y="0"/>
                    <a:pt x="9" y="5"/>
                  </a:cubicBezTo>
                  <a:cubicBezTo>
                    <a:pt x="2" y="10"/>
                    <a:pt x="0" y="20"/>
                    <a:pt x="5" y="27"/>
                  </a:cubicBezTo>
                  <a:lnTo>
                    <a:pt x="82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90"/>
            <p:cNvSpPr>
              <a:spLocks noEditPoints="1"/>
            </p:cNvSpPr>
            <p:nvPr/>
          </p:nvSpPr>
          <p:spPr bwMode="auto">
            <a:xfrm>
              <a:off x="3595455" y="1169609"/>
              <a:ext cx="180975" cy="180975"/>
            </a:xfrm>
            <a:custGeom>
              <a:avLst/>
              <a:gdLst>
                <a:gd name="T0" fmla="*/ 52 w 105"/>
                <a:gd name="T1" fmla="*/ 0 h 105"/>
                <a:gd name="T2" fmla="*/ 0 w 105"/>
                <a:gd name="T3" fmla="*/ 52 h 105"/>
                <a:gd name="T4" fmla="*/ 52 w 105"/>
                <a:gd name="T5" fmla="*/ 105 h 105"/>
                <a:gd name="T6" fmla="*/ 105 w 105"/>
                <a:gd name="T7" fmla="*/ 52 h 105"/>
                <a:gd name="T8" fmla="*/ 52 w 105"/>
                <a:gd name="T9" fmla="*/ 0 h 105"/>
                <a:gd name="T10" fmla="*/ 64 w 105"/>
                <a:gd name="T11" fmla="*/ 45 h 105"/>
                <a:gd name="T12" fmla="*/ 75 w 105"/>
                <a:gd name="T13" fmla="*/ 55 h 105"/>
                <a:gd name="T14" fmla="*/ 75 w 105"/>
                <a:gd name="T15" fmla="*/ 67 h 105"/>
                <a:gd name="T16" fmla="*/ 64 w 105"/>
                <a:gd name="T17" fmla="*/ 77 h 105"/>
                <a:gd name="T18" fmla="*/ 59 w 105"/>
                <a:gd name="T19" fmla="*/ 77 h 105"/>
                <a:gd name="T20" fmla="*/ 59 w 105"/>
                <a:gd name="T21" fmla="*/ 87 h 105"/>
                <a:gd name="T22" fmla="*/ 52 w 105"/>
                <a:gd name="T23" fmla="*/ 93 h 105"/>
                <a:gd name="T24" fmla="*/ 46 w 105"/>
                <a:gd name="T25" fmla="*/ 87 h 105"/>
                <a:gd name="T26" fmla="*/ 46 w 105"/>
                <a:gd name="T27" fmla="*/ 77 h 105"/>
                <a:gd name="T28" fmla="*/ 36 w 105"/>
                <a:gd name="T29" fmla="*/ 77 h 105"/>
                <a:gd name="T30" fmla="*/ 29 w 105"/>
                <a:gd name="T31" fmla="*/ 70 h 105"/>
                <a:gd name="T32" fmla="*/ 36 w 105"/>
                <a:gd name="T33" fmla="*/ 64 h 105"/>
                <a:gd name="T34" fmla="*/ 62 w 105"/>
                <a:gd name="T35" fmla="*/ 64 h 105"/>
                <a:gd name="T36" fmla="*/ 62 w 105"/>
                <a:gd name="T37" fmla="*/ 58 h 105"/>
                <a:gd name="T38" fmla="*/ 40 w 105"/>
                <a:gd name="T39" fmla="*/ 58 h 105"/>
                <a:gd name="T40" fmla="*/ 29 w 105"/>
                <a:gd name="T41" fmla="*/ 48 h 105"/>
                <a:gd name="T42" fmla="*/ 29 w 105"/>
                <a:gd name="T43" fmla="*/ 36 h 105"/>
                <a:gd name="T44" fmla="*/ 40 w 105"/>
                <a:gd name="T45" fmla="*/ 26 h 105"/>
                <a:gd name="T46" fmla="*/ 46 w 105"/>
                <a:gd name="T47" fmla="*/ 26 h 105"/>
                <a:gd name="T48" fmla="*/ 46 w 105"/>
                <a:gd name="T49" fmla="*/ 18 h 105"/>
                <a:gd name="T50" fmla="*/ 52 w 105"/>
                <a:gd name="T51" fmla="*/ 12 h 105"/>
                <a:gd name="T52" fmla="*/ 59 w 105"/>
                <a:gd name="T53" fmla="*/ 18 h 105"/>
                <a:gd name="T54" fmla="*/ 59 w 105"/>
                <a:gd name="T55" fmla="*/ 26 h 105"/>
                <a:gd name="T56" fmla="*/ 69 w 105"/>
                <a:gd name="T57" fmla="*/ 26 h 105"/>
                <a:gd name="T58" fmla="*/ 75 w 105"/>
                <a:gd name="T59" fmla="*/ 33 h 105"/>
                <a:gd name="T60" fmla="*/ 69 w 105"/>
                <a:gd name="T61" fmla="*/ 39 h 105"/>
                <a:gd name="T62" fmla="*/ 43 w 105"/>
                <a:gd name="T63" fmla="*/ 39 h 105"/>
                <a:gd name="T64" fmla="*/ 43 w 105"/>
                <a:gd name="T65" fmla="*/ 45 h 105"/>
                <a:gd name="T66" fmla="*/ 64 w 105"/>
                <a:gd name="T67" fmla="*/ 4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5" h="105">
                  <a:moveTo>
                    <a:pt x="52" y="0"/>
                  </a:moveTo>
                  <a:cubicBezTo>
                    <a:pt x="23" y="0"/>
                    <a:pt x="0" y="23"/>
                    <a:pt x="0" y="52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81" y="105"/>
                    <a:pt x="105" y="81"/>
                    <a:pt x="105" y="52"/>
                  </a:cubicBezTo>
                  <a:cubicBezTo>
                    <a:pt x="105" y="23"/>
                    <a:pt x="81" y="0"/>
                    <a:pt x="52" y="0"/>
                  </a:cubicBezTo>
                  <a:close/>
                  <a:moveTo>
                    <a:pt x="64" y="45"/>
                  </a:moveTo>
                  <a:cubicBezTo>
                    <a:pt x="70" y="45"/>
                    <a:pt x="75" y="50"/>
                    <a:pt x="75" y="55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5" y="72"/>
                    <a:pt x="70" y="77"/>
                    <a:pt x="64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9" y="87"/>
                    <a:pt x="59" y="87"/>
                    <a:pt x="59" y="87"/>
                  </a:cubicBezTo>
                  <a:cubicBezTo>
                    <a:pt x="59" y="90"/>
                    <a:pt x="56" y="93"/>
                    <a:pt x="52" y="93"/>
                  </a:cubicBezTo>
                  <a:cubicBezTo>
                    <a:pt x="49" y="93"/>
                    <a:pt x="46" y="90"/>
                    <a:pt x="46" y="8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32" y="77"/>
                    <a:pt x="29" y="74"/>
                    <a:pt x="29" y="70"/>
                  </a:cubicBezTo>
                  <a:cubicBezTo>
                    <a:pt x="29" y="67"/>
                    <a:pt x="32" y="64"/>
                    <a:pt x="36" y="64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34" y="58"/>
                    <a:pt x="29" y="54"/>
                    <a:pt x="29" y="48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1"/>
                    <a:pt x="34" y="26"/>
                    <a:pt x="40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5"/>
                    <a:pt x="49" y="12"/>
                    <a:pt x="52" y="12"/>
                  </a:cubicBezTo>
                  <a:cubicBezTo>
                    <a:pt x="56" y="12"/>
                    <a:pt x="59" y="15"/>
                    <a:pt x="59" y="18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72" y="26"/>
                    <a:pt x="75" y="29"/>
                    <a:pt x="75" y="33"/>
                  </a:cubicBezTo>
                  <a:cubicBezTo>
                    <a:pt x="75" y="37"/>
                    <a:pt x="72" y="39"/>
                    <a:pt x="69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45"/>
                    <a:pt x="43" y="45"/>
                    <a:pt x="43" y="45"/>
                  </a:cubicBezTo>
                  <a:lnTo>
                    <a:pt x="64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91"/>
            <p:cNvSpPr>
              <a:spLocks/>
            </p:cNvSpPr>
            <p:nvPr/>
          </p:nvSpPr>
          <p:spPr bwMode="auto">
            <a:xfrm>
              <a:off x="3866918" y="1210884"/>
              <a:ext cx="79375" cy="138113"/>
            </a:xfrm>
            <a:custGeom>
              <a:avLst/>
              <a:gdLst>
                <a:gd name="T0" fmla="*/ 35 w 46"/>
                <a:gd name="T1" fmla="*/ 33 h 80"/>
                <a:gd name="T2" fmla="*/ 13 w 46"/>
                <a:gd name="T3" fmla="*/ 33 h 80"/>
                <a:gd name="T4" fmla="*/ 13 w 46"/>
                <a:gd name="T5" fmla="*/ 27 h 80"/>
                <a:gd name="T6" fmla="*/ 39 w 46"/>
                <a:gd name="T7" fmla="*/ 27 h 80"/>
                <a:gd name="T8" fmla="*/ 46 w 46"/>
                <a:gd name="T9" fmla="*/ 21 h 80"/>
                <a:gd name="T10" fmla="*/ 39 w 46"/>
                <a:gd name="T11" fmla="*/ 14 h 80"/>
                <a:gd name="T12" fmla="*/ 30 w 46"/>
                <a:gd name="T13" fmla="*/ 14 h 80"/>
                <a:gd name="T14" fmla="*/ 30 w 46"/>
                <a:gd name="T15" fmla="*/ 6 h 80"/>
                <a:gd name="T16" fmla="*/ 23 w 46"/>
                <a:gd name="T17" fmla="*/ 0 h 80"/>
                <a:gd name="T18" fmla="*/ 16 w 46"/>
                <a:gd name="T19" fmla="*/ 6 h 80"/>
                <a:gd name="T20" fmla="*/ 16 w 46"/>
                <a:gd name="T21" fmla="*/ 14 h 80"/>
                <a:gd name="T22" fmla="*/ 11 w 46"/>
                <a:gd name="T23" fmla="*/ 14 h 80"/>
                <a:gd name="T24" fmla="*/ 0 w 46"/>
                <a:gd name="T25" fmla="*/ 24 h 80"/>
                <a:gd name="T26" fmla="*/ 0 w 46"/>
                <a:gd name="T27" fmla="*/ 36 h 80"/>
                <a:gd name="T28" fmla="*/ 11 w 46"/>
                <a:gd name="T29" fmla="*/ 46 h 80"/>
                <a:gd name="T30" fmla="*/ 33 w 46"/>
                <a:gd name="T31" fmla="*/ 46 h 80"/>
                <a:gd name="T32" fmla="*/ 33 w 46"/>
                <a:gd name="T33" fmla="*/ 51 h 80"/>
                <a:gd name="T34" fmla="*/ 7 w 46"/>
                <a:gd name="T35" fmla="*/ 51 h 80"/>
                <a:gd name="T36" fmla="*/ 0 w 46"/>
                <a:gd name="T37" fmla="*/ 58 h 80"/>
                <a:gd name="T38" fmla="*/ 7 w 46"/>
                <a:gd name="T39" fmla="*/ 64 h 80"/>
                <a:gd name="T40" fmla="*/ 16 w 46"/>
                <a:gd name="T41" fmla="*/ 64 h 80"/>
                <a:gd name="T42" fmla="*/ 16 w 46"/>
                <a:gd name="T43" fmla="*/ 74 h 80"/>
                <a:gd name="T44" fmla="*/ 23 w 46"/>
                <a:gd name="T45" fmla="*/ 80 h 80"/>
                <a:gd name="T46" fmla="*/ 30 w 46"/>
                <a:gd name="T47" fmla="*/ 74 h 80"/>
                <a:gd name="T48" fmla="*/ 30 w 46"/>
                <a:gd name="T49" fmla="*/ 64 h 80"/>
                <a:gd name="T50" fmla="*/ 35 w 46"/>
                <a:gd name="T51" fmla="*/ 64 h 80"/>
                <a:gd name="T52" fmla="*/ 46 w 46"/>
                <a:gd name="T53" fmla="*/ 54 h 80"/>
                <a:gd name="T54" fmla="*/ 46 w 46"/>
                <a:gd name="T55" fmla="*/ 43 h 80"/>
                <a:gd name="T56" fmla="*/ 35 w 46"/>
                <a:gd name="T57" fmla="*/ 3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" h="80">
                  <a:moveTo>
                    <a:pt x="35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3" y="27"/>
                    <a:pt x="46" y="24"/>
                    <a:pt x="46" y="21"/>
                  </a:cubicBezTo>
                  <a:cubicBezTo>
                    <a:pt x="46" y="17"/>
                    <a:pt x="43" y="14"/>
                    <a:pt x="39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3"/>
                    <a:pt x="27" y="0"/>
                    <a:pt x="23" y="0"/>
                  </a:cubicBezTo>
                  <a:cubicBezTo>
                    <a:pt x="19" y="0"/>
                    <a:pt x="16" y="3"/>
                    <a:pt x="16" y="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5" y="14"/>
                    <a:pt x="0" y="19"/>
                    <a:pt x="0" y="2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1"/>
                    <a:pt x="5" y="46"/>
                    <a:pt x="11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3" y="51"/>
                    <a:pt x="0" y="54"/>
                    <a:pt x="0" y="58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6" y="77"/>
                    <a:pt x="19" y="80"/>
                    <a:pt x="23" y="80"/>
                  </a:cubicBezTo>
                  <a:cubicBezTo>
                    <a:pt x="27" y="80"/>
                    <a:pt x="30" y="77"/>
                    <a:pt x="30" y="7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41" y="64"/>
                    <a:pt x="46" y="60"/>
                    <a:pt x="46" y="54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37"/>
                    <a:pt x="41" y="33"/>
                    <a:pt x="3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92"/>
            <p:cNvSpPr>
              <a:spLocks/>
            </p:cNvSpPr>
            <p:nvPr/>
          </p:nvSpPr>
          <p:spPr bwMode="auto">
            <a:xfrm>
              <a:off x="3774843" y="1099759"/>
              <a:ext cx="69850" cy="123825"/>
            </a:xfrm>
            <a:custGeom>
              <a:avLst/>
              <a:gdLst>
                <a:gd name="T0" fmla="*/ 31 w 40"/>
                <a:gd name="T1" fmla="*/ 30 h 72"/>
                <a:gd name="T2" fmla="*/ 11 w 40"/>
                <a:gd name="T3" fmla="*/ 30 h 72"/>
                <a:gd name="T4" fmla="*/ 11 w 40"/>
                <a:gd name="T5" fmla="*/ 25 h 72"/>
                <a:gd name="T6" fmla="*/ 35 w 40"/>
                <a:gd name="T7" fmla="*/ 25 h 72"/>
                <a:gd name="T8" fmla="*/ 40 w 40"/>
                <a:gd name="T9" fmla="*/ 19 h 72"/>
                <a:gd name="T10" fmla="*/ 35 w 40"/>
                <a:gd name="T11" fmla="*/ 13 h 72"/>
                <a:gd name="T12" fmla="*/ 26 w 40"/>
                <a:gd name="T13" fmla="*/ 13 h 72"/>
                <a:gd name="T14" fmla="*/ 26 w 40"/>
                <a:gd name="T15" fmla="*/ 6 h 72"/>
                <a:gd name="T16" fmla="*/ 20 w 40"/>
                <a:gd name="T17" fmla="*/ 0 h 72"/>
                <a:gd name="T18" fmla="*/ 14 w 40"/>
                <a:gd name="T19" fmla="*/ 6 h 72"/>
                <a:gd name="T20" fmla="*/ 14 w 40"/>
                <a:gd name="T21" fmla="*/ 13 h 72"/>
                <a:gd name="T22" fmla="*/ 10 w 40"/>
                <a:gd name="T23" fmla="*/ 13 h 72"/>
                <a:gd name="T24" fmla="*/ 0 w 40"/>
                <a:gd name="T25" fmla="*/ 22 h 72"/>
                <a:gd name="T26" fmla="*/ 0 w 40"/>
                <a:gd name="T27" fmla="*/ 32 h 72"/>
                <a:gd name="T28" fmla="*/ 10 w 40"/>
                <a:gd name="T29" fmla="*/ 41 h 72"/>
                <a:gd name="T30" fmla="*/ 29 w 40"/>
                <a:gd name="T31" fmla="*/ 41 h 72"/>
                <a:gd name="T32" fmla="*/ 29 w 40"/>
                <a:gd name="T33" fmla="*/ 46 h 72"/>
                <a:gd name="T34" fmla="*/ 6 w 40"/>
                <a:gd name="T35" fmla="*/ 46 h 72"/>
                <a:gd name="T36" fmla="*/ 0 w 40"/>
                <a:gd name="T37" fmla="*/ 52 h 72"/>
                <a:gd name="T38" fmla="*/ 6 w 40"/>
                <a:gd name="T39" fmla="*/ 58 h 72"/>
                <a:gd name="T40" fmla="*/ 14 w 40"/>
                <a:gd name="T41" fmla="*/ 58 h 72"/>
                <a:gd name="T42" fmla="*/ 14 w 40"/>
                <a:gd name="T43" fmla="*/ 66 h 72"/>
                <a:gd name="T44" fmla="*/ 20 w 40"/>
                <a:gd name="T45" fmla="*/ 72 h 72"/>
                <a:gd name="T46" fmla="*/ 26 w 40"/>
                <a:gd name="T47" fmla="*/ 66 h 72"/>
                <a:gd name="T48" fmla="*/ 26 w 40"/>
                <a:gd name="T49" fmla="*/ 58 h 72"/>
                <a:gd name="T50" fmla="*/ 31 w 40"/>
                <a:gd name="T51" fmla="*/ 58 h 72"/>
                <a:gd name="T52" fmla="*/ 40 w 40"/>
                <a:gd name="T53" fmla="*/ 49 h 72"/>
                <a:gd name="T54" fmla="*/ 40 w 40"/>
                <a:gd name="T55" fmla="*/ 39 h 72"/>
                <a:gd name="T56" fmla="*/ 31 w 40"/>
                <a:gd name="T57" fmla="*/ 3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0" h="72">
                  <a:moveTo>
                    <a:pt x="31" y="30"/>
                  </a:moveTo>
                  <a:cubicBezTo>
                    <a:pt x="11" y="30"/>
                    <a:pt x="11" y="30"/>
                    <a:pt x="11" y="3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8" y="25"/>
                    <a:pt x="40" y="22"/>
                    <a:pt x="40" y="19"/>
                  </a:cubicBezTo>
                  <a:cubicBezTo>
                    <a:pt x="40" y="16"/>
                    <a:pt x="38" y="13"/>
                    <a:pt x="35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3"/>
                    <a:pt x="23" y="0"/>
                    <a:pt x="20" y="0"/>
                  </a:cubicBezTo>
                  <a:cubicBezTo>
                    <a:pt x="17" y="0"/>
                    <a:pt x="14" y="3"/>
                    <a:pt x="14" y="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4" y="13"/>
                    <a:pt x="0" y="17"/>
                    <a:pt x="0" y="2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7"/>
                    <a:pt x="4" y="41"/>
                    <a:pt x="10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2" y="46"/>
                    <a:pt x="0" y="49"/>
                    <a:pt x="0" y="52"/>
                  </a:cubicBezTo>
                  <a:cubicBezTo>
                    <a:pt x="0" y="55"/>
                    <a:pt x="2" y="58"/>
                    <a:pt x="6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4" y="70"/>
                    <a:pt x="17" y="72"/>
                    <a:pt x="20" y="72"/>
                  </a:cubicBezTo>
                  <a:cubicBezTo>
                    <a:pt x="23" y="72"/>
                    <a:pt x="26" y="70"/>
                    <a:pt x="26" y="66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6" y="58"/>
                    <a:pt x="40" y="54"/>
                    <a:pt x="40" y="4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0" y="34"/>
                    <a:pt x="36" y="30"/>
                    <a:pt x="31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93"/>
            <p:cNvSpPr>
              <a:spLocks/>
            </p:cNvSpPr>
            <p:nvPr/>
          </p:nvSpPr>
          <p:spPr bwMode="auto">
            <a:xfrm>
              <a:off x="3712930" y="1064834"/>
              <a:ext cx="193675" cy="193675"/>
            </a:xfrm>
            <a:custGeom>
              <a:avLst/>
              <a:gdLst>
                <a:gd name="T0" fmla="*/ 94 w 112"/>
                <a:gd name="T1" fmla="*/ 88 h 112"/>
                <a:gd name="T2" fmla="*/ 109 w 112"/>
                <a:gd name="T3" fmla="*/ 73 h 112"/>
                <a:gd name="T4" fmla="*/ 112 w 112"/>
                <a:gd name="T5" fmla="*/ 56 h 112"/>
                <a:gd name="T6" fmla="*/ 56 w 112"/>
                <a:gd name="T7" fmla="*/ 0 h 112"/>
                <a:gd name="T8" fmla="*/ 0 w 112"/>
                <a:gd name="T9" fmla="*/ 53 h 112"/>
                <a:gd name="T10" fmla="*/ 14 w 112"/>
                <a:gd name="T11" fmla="*/ 59 h 112"/>
                <a:gd name="T12" fmla="*/ 14 w 112"/>
                <a:gd name="T13" fmla="*/ 56 h 112"/>
                <a:gd name="T14" fmla="*/ 56 w 112"/>
                <a:gd name="T15" fmla="*/ 14 h 112"/>
                <a:gd name="T16" fmla="*/ 98 w 112"/>
                <a:gd name="T17" fmla="*/ 56 h 112"/>
                <a:gd name="T18" fmla="*/ 56 w 112"/>
                <a:gd name="T19" fmla="*/ 98 h 112"/>
                <a:gd name="T20" fmla="*/ 44 w 112"/>
                <a:gd name="T21" fmla="*/ 96 h 112"/>
                <a:gd name="T22" fmla="*/ 46 w 112"/>
                <a:gd name="T23" fmla="*/ 111 h 112"/>
                <a:gd name="T24" fmla="*/ 56 w 112"/>
                <a:gd name="T25" fmla="*/ 112 h 112"/>
                <a:gd name="T26" fmla="*/ 77 w 112"/>
                <a:gd name="T27" fmla="*/ 108 h 112"/>
                <a:gd name="T28" fmla="*/ 94 w 112"/>
                <a:gd name="T29" fmla="*/ 8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12">
                  <a:moveTo>
                    <a:pt x="94" y="88"/>
                  </a:moveTo>
                  <a:cubicBezTo>
                    <a:pt x="95" y="80"/>
                    <a:pt x="101" y="74"/>
                    <a:pt x="109" y="73"/>
                  </a:cubicBezTo>
                  <a:cubicBezTo>
                    <a:pt x="111" y="68"/>
                    <a:pt x="112" y="62"/>
                    <a:pt x="112" y="56"/>
                  </a:cubicBezTo>
                  <a:cubicBezTo>
                    <a:pt x="112" y="25"/>
                    <a:pt x="87" y="0"/>
                    <a:pt x="56" y="0"/>
                  </a:cubicBezTo>
                  <a:cubicBezTo>
                    <a:pt x="26" y="0"/>
                    <a:pt x="2" y="24"/>
                    <a:pt x="0" y="53"/>
                  </a:cubicBezTo>
                  <a:cubicBezTo>
                    <a:pt x="5" y="54"/>
                    <a:pt x="10" y="56"/>
                    <a:pt x="14" y="59"/>
                  </a:cubicBezTo>
                  <a:cubicBezTo>
                    <a:pt x="14" y="58"/>
                    <a:pt x="14" y="57"/>
                    <a:pt x="14" y="56"/>
                  </a:cubicBezTo>
                  <a:cubicBezTo>
                    <a:pt x="14" y="33"/>
                    <a:pt x="33" y="14"/>
                    <a:pt x="56" y="14"/>
                  </a:cubicBezTo>
                  <a:cubicBezTo>
                    <a:pt x="79" y="14"/>
                    <a:pt x="98" y="33"/>
                    <a:pt x="98" y="56"/>
                  </a:cubicBezTo>
                  <a:cubicBezTo>
                    <a:pt x="98" y="79"/>
                    <a:pt x="79" y="98"/>
                    <a:pt x="56" y="98"/>
                  </a:cubicBezTo>
                  <a:cubicBezTo>
                    <a:pt x="52" y="98"/>
                    <a:pt x="48" y="98"/>
                    <a:pt x="44" y="96"/>
                  </a:cubicBezTo>
                  <a:cubicBezTo>
                    <a:pt x="45" y="101"/>
                    <a:pt x="46" y="106"/>
                    <a:pt x="46" y="111"/>
                  </a:cubicBezTo>
                  <a:cubicBezTo>
                    <a:pt x="49" y="112"/>
                    <a:pt x="53" y="112"/>
                    <a:pt x="56" y="112"/>
                  </a:cubicBezTo>
                  <a:cubicBezTo>
                    <a:pt x="64" y="112"/>
                    <a:pt x="71" y="111"/>
                    <a:pt x="77" y="108"/>
                  </a:cubicBezTo>
                  <a:cubicBezTo>
                    <a:pt x="78" y="98"/>
                    <a:pt x="85" y="91"/>
                    <a:pt x="9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Овал 3"/>
          <p:cNvSpPr/>
          <p:nvPr/>
        </p:nvSpPr>
        <p:spPr>
          <a:xfrm>
            <a:off x="5123793" y="1716347"/>
            <a:ext cx="2759848" cy="1409797"/>
          </a:xfrm>
          <a:prstGeom prst="ellipse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100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82" name="Овал 81"/>
          <p:cNvSpPr/>
          <p:nvPr/>
        </p:nvSpPr>
        <p:spPr>
          <a:xfrm>
            <a:off x="9199367" y="1710375"/>
            <a:ext cx="2759848" cy="1409797"/>
          </a:xfrm>
          <a:prstGeom prst="ellipse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500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29792" y="3422021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2D20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Софинансирование получателем гранта расходов, связанных с реализацией проекта, должно быть в размере не менее 50% от расходов, произведенных с начала реализации проекта, но не ранее 1 января 2021 года.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ru-RU" sz="2000" dirty="0">
              <a:solidFill>
                <a:srgbClr val="2D20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2D20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реализации проекта - не менее 200 тыс. рублей.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27AA235F-FA0B-485E-921E-2FC83C9A02B3}"/>
              </a:ext>
            </a:extLst>
          </p:cNvPr>
          <p:cNvSpPr txBox="1"/>
          <p:nvPr/>
        </p:nvSpPr>
        <p:spPr>
          <a:xfrm>
            <a:off x="300830" y="5976567"/>
            <a:ext cx="26056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СОФИНАНСИРОВАНИЕ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получателем гранта расходов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40C202C6-D823-46CD-8CE6-A3FA1F915985}"/>
              </a:ext>
            </a:extLst>
          </p:cNvPr>
          <p:cNvSpPr txBox="1"/>
          <p:nvPr/>
        </p:nvSpPr>
        <p:spPr>
          <a:xfrm>
            <a:off x="3746231" y="6222788"/>
            <a:ext cx="9299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ГРАНТ</a:t>
            </a:r>
            <a:endParaRPr lang="ru-RU" sz="1600" dirty="0"/>
          </a:p>
        </p:txBody>
      </p:sp>
      <p:pic>
        <p:nvPicPr>
          <p:cNvPr id="85" name="Picture 2">
            <a:extLst>
              <a:ext uri="{FF2B5EF4-FFF2-40B4-BE49-F238E27FC236}">
                <a16:creationId xmlns="" xmlns:a16="http://schemas.microsoft.com/office/drawing/2014/main" id="{05B1BB01-3742-47DB-BC21-2E265A70F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02991" y="6144586"/>
            <a:ext cx="478105" cy="47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дзаголовок 1"/>
          <p:cNvSpPr txBox="1">
            <a:spLocks/>
          </p:cNvSpPr>
          <p:nvPr/>
        </p:nvSpPr>
        <p:spPr>
          <a:xfrm>
            <a:off x="987311" y="810464"/>
            <a:ext cx="7844857" cy="649288"/>
          </a:xfrm>
          <a:prstGeom prst="rect">
            <a:avLst/>
          </a:prstGeom>
        </p:spPr>
        <p:txBody>
          <a:bodyPr spcFirstLastPara="1" vert="horz" lIns="121888" tIns="121888" rIns="121888" bIns="121888" rtlCol="0">
            <a:noAutofit/>
          </a:bodyPr>
          <a:lstStyle>
            <a:lvl1pPr marL="609539" lvl="0" indent="-45715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078" lvl="1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lvl="2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156" lvl="3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695" lvl="4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234" lvl="5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6773" lvl="6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12" lvl="7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5851" lvl="8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76" indent="0" algn="just">
              <a:spcBef>
                <a:spcPts val="120"/>
              </a:spcBef>
              <a:buNone/>
            </a:pPr>
            <a:r>
              <a:rPr lang="ru-RU" sz="1800" b="1" spc="-114" dirty="0">
                <a:solidFill>
                  <a:srgbClr val="5F4643"/>
                </a:solidFill>
                <a:latin typeface="Century Gothic" panose="020B0502020202020204" pitchFamily="34" charset="0"/>
                <a:ea typeface="+mj-ea"/>
                <a:cs typeface="Verdana"/>
              </a:rPr>
              <a:t>Гранты субъектам малого и среднего предпринимательства, включенным в реестр социальных предпринимателей</a:t>
            </a:r>
          </a:p>
        </p:txBody>
      </p:sp>
      <p:sp>
        <p:nvSpPr>
          <p:cNvPr id="79" name="Прямоугольник 78">
            <a:extLst>
              <a:ext uri="{FF2B5EF4-FFF2-40B4-BE49-F238E27FC236}">
                <a16:creationId xmlns="" xmlns:a16="http://schemas.microsoft.com/office/drawing/2014/main" id="{B00B7F47-AB79-4C69-B218-6122B5369614}"/>
              </a:ext>
            </a:extLst>
          </p:cNvPr>
          <p:cNvSpPr/>
          <p:nvPr/>
        </p:nvSpPr>
        <p:spPr>
          <a:xfrm>
            <a:off x="783755" y="254702"/>
            <a:ext cx="145859" cy="1111525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17D7BB9E-AFE6-4E9B-ABB8-814C6ACEE540}"/>
              </a:ext>
            </a:extLst>
          </p:cNvPr>
          <p:cNvSpPr txBox="1"/>
          <p:nvPr/>
        </p:nvSpPr>
        <p:spPr>
          <a:xfrm>
            <a:off x="1016239" y="164568"/>
            <a:ext cx="7438136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Прямые региональные </a:t>
            </a: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  <a:endParaRPr lang="en-US" sz="2800" dirty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6" name="Номер слайда 8">
            <a:extLst>
              <a:ext uri="{FF2B5EF4-FFF2-40B4-BE49-F238E27FC236}">
                <a16:creationId xmlns="" xmlns:a16="http://schemas.microsoft.com/office/drawing/2014/main" id="{732D4A47-3DE6-4DE5-AD21-8AD75AC86E1E}"/>
              </a:ext>
            </a:extLst>
          </p:cNvPr>
          <p:cNvSpPr txBox="1">
            <a:spLocks/>
          </p:cNvSpPr>
          <p:nvPr/>
        </p:nvSpPr>
        <p:spPr>
          <a:xfrm>
            <a:off x="9199367" y="636290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DD2EF1F-990A-49A6-A0E2-0D91C6EEA473}" type="slidenum">
              <a:rPr lang="uk-UA" altLang="ru-RU" smtClean="0">
                <a:solidFill>
                  <a:srgbClr val="D2A993"/>
                </a:solidFill>
              </a:rPr>
              <a:pPr algn="r">
                <a:defRPr/>
              </a:pPr>
              <a:t>22</a:t>
            </a:fld>
            <a:endParaRPr lang="uk-UA" altLang="ru-RU" dirty="0">
              <a:solidFill>
                <a:srgbClr val="D2A9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64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object 14"/>
          <p:cNvPicPr/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16431" y="2591504"/>
            <a:ext cx="673054" cy="644849"/>
          </a:xfrm>
          <a:prstGeom prst="rect">
            <a:avLst/>
          </a:prstGeom>
        </p:spPr>
      </p:pic>
      <p:pic>
        <p:nvPicPr>
          <p:cNvPr id="112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03"/>
          <a:stretch/>
        </p:blipFill>
        <p:spPr bwMode="auto">
          <a:xfrm>
            <a:off x="9122518" y="5842406"/>
            <a:ext cx="2046226" cy="1015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Овал 81"/>
          <p:cNvSpPr/>
          <p:nvPr/>
        </p:nvSpPr>
        <p:spPr>
          <a:xfrm>
            <a:off x="8209450" y="254702"/>
            <a:ext cx="3192221" cy="1617571"/>
          </a:xfrm>
          <a:prstGeom prst="ellipse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дзаголовок 1"/>
          <p:cNvSpPr txBox="1">
            <a:spLocks/>
          </p:cNvSpPr>
          <p:nvPr/>
        </p:nvSpPr>
        <p:spPr>
          <a:xfrm>
            <a:off x="987310" y="946320"/>
            <a:ext cx="7844857" cy="649288"/>
          </a:xfrm>
          <a:prstGeom prst="rect">
            <a:avLst/>
          </a:prstGeom>
        </p:spPr>
        <p:txBody>
          <a:bodyPr spcFirstLastPara="1" vert="horz" lIns="121888" tIns="121888" rIns="121888" bIns="121888" rtlCol="0">
            <a:noAutofit/>
          </a:bodyPr>
          <a:lstStyle>
            <a:lvl1pPr marL="609539" lvl="0" indent="-45715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078" lvl="1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617" lvl="2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156" lvl="3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695" lvl="4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234" lvl="5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6773" lvl="6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12" lvl="7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5851" lvl="8" indent="-423291" algn="l" defTabSz="914377" rtl="0" eaLnBrk="1" latinLnBrk="0" hangingPunct="1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76" indent="0" algn="just">
              <a:spcBef>
                <a:spcPts val="120"/>
              </a:spcBef>
              <a:buNone/>
            </a:pPr>
            <a:r>
              <a:rPr lang="ru-RU" sz="1800" spc="-114" dirty="0" smtClean="0">
                <a:solidFill>
                  <a:srgbClr val="5F4643"/>
                </a:solidFill>
                <a:latin typeface="Century Gothic" panose="020B0502020202020204" pitchFamily="34" charset="0"/>
                <a:ea typeface="+mj-ea"/>
                <a:cs typeface="Verdana"/>
              </a:rPr>
              <a:t>Софинансирование муниципальных программ</a:t>
            </a:r>
            <a:endParaRPr lang="ru-RU" sz="1800" spc="-114" dirty="0">
              <a:solidFill>
                <a:srgbClr val="5F4643"/>
              </a:solidFill>
              <a:latin typeface="Century Gothic" panose="020B0502020202020204" pitchFamily="34" charset="0"/>
              <a:ea typeface="+mj-ea"/>
              <a:cs typeface="Verdana"/>
            </a:endParaRPr>
          </a:p>
        </p:txBody>
      </p:sp>
      <p:sp>
        <p:nvSpPr>
          <p:cNvPr id="79" name="Прямоугольник 78">
            <a:extLst>
              <a:ext uri="{FF2B5EF4-FFF2-40B4-BE49-F238E27FC236}">
                <a16:creationId xmlns="" xmlns:a16="http://schemas.microsoft.com/office/drawing/2014/main" id="{B00B7F47-AB79-4C69-B218-6122B5369614}"/>
              </a:ext>
            </a:extLst>
          </p:cNvPr>
          <p:cNvSpPr/>
          <p:nvPr/>
        </p:nvSpPr>
        <p:spPr>
          <a:xfrm>
            <a:off x="783755" y="254702"/>
            <a:ext cx="145859" cy="1111525"/>
          </a:xfrm>
          <a:prstGeom prst="rect">
            <a:avLst/>
          </a:prstGeom>
          <a:solidFill>
            <a:srgbClr val="5F4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44"/>
            <a:endParaRPr lang="ru-RU" sz="2395">
              <a:solidFill>
                <a:prstClr val="white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17D7BB9E-AFE6-4E9B-ABB8-814C6ACEE540}"/>
              </a:ext>
            </a:extLst>
          </p:cNvPr>
          <p:cNvSpPr txBox="1"/>
          <p:nvPr/>
        </p:nvSpPr>
        <p:spPr>
          <a:xfrm>
            <a:off x="998670" y="254702"/>
            <a:ext cx="7438136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Региональные </a:t>
            </a:r>
            <a:endParaRPr lang="ru-RU" sz="2800" b="1" dirty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5D4642"/>
                </a:solidFill>
                <a:latin typeface="Century Gothic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  <a:endParaRPr lang="en-US" sz="2800" dirty="0">
              <a:solidFill>
                <a:srgbClr val="5D4642"/>
              </a:solidFill>
              <a:latin typeface="Century Gothic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6" name="Номер слайда 8">
            <a:extLst>
              <a:ext uri="{FF2B5EF4-FFF2-40B4-BE49-F238E27FC236}">
                <a16:creationId xmlns="" xmlns:a16="http://schemas.microsoft.com/office/drawing/2014/main" id="{732D4A47-3DE6-4DE5-AD21-8AD75AC86E1E}"/>
              </a:ext>
            </a:extLst>
          </p:cNvPr>
          <p:cNvSpPr txBox="1">
            <a:spLocks/>
          </p:cNvSpPr>
          <p:nvPr/>
        </p:nvSpPr>
        <p:spPr>
          <a:xfrm>
            <a:off x="9199367" y="636290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DD2EF1F-990A-49A6-A0E2-0D91C6EEA473}" type="slidenum">
              <a:rPr lang="uk-UA" altLang="ru-RU" smtClean="0">
                <a:solidFill>
                  <a:srgbClr val="D2A993"/>
                </a:solidFill>
              </a:rPr>
              <a:pPr algn="r">
                <a:defRPr/>
              </a:pPr>
              <a:t>23</a:t>
            </a:fld>
            <a:endParaRPr lang="uk-UA" altLang="ru-RU" dirty="0">
              <a:solidFill>
                <a:srgbClr val="D2A993"/>
              </a:solidFill>
            </a:endParaRPr>
          </a:p>
        </p:txBody>
      </p:sp>
      <p:sp>
        <p:nvSpPr>
          <p:cNvPr id="88" name="object 9"/>
          <p:cNvSpPr txBox="1"/>
          <p:nvPr/>
        </p:nvSpPr>
        <p:spPr>
          <a:xfrm>
            <a:off x="8521286" y="511477"/>
            <a:ext cx="2737510" cy="1104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algn="ctr">
              <a:lnSpc>
                <a:spcPct val="102099"/>
              </a:lnSpc>
            </a:pPr>
            <a:r>
              <a:rPr lang="ru-RU" sz="2400" b="1" dirty="0" smtClean="0">
                <a:solidFill>
                  <a:srgbClr val="5F4643"/>
                </a:solidFill>
                <a:latin typeface="Century Gothic" panose="020B0502020202020204" pitchFamily="34" charset="0"/>
              </a:rPr>
              <a:t>В 2022 году </a:t>
            </a:r>
            <a:r>
              <a:rPr lang="ru-RU" sz="2400" dirty="0">
                <a:solidFill>
                  <a:srgbClr val="5F4643"/>
                </a:solidFill>
                <a:latin typeface="Century Gothic" panose="020B0502020202020204" pitchFamily="34" charset="0"/>
              </a:rPr>
              <a:t>выделено</a:t>
            </a:r>
          </a:p>
          <a:p>
            <a:pPr marL="12700" marR="6350" algn="ctr">
              <a:lnSpc>
                <a:spcPct val="102099"/>
              </a:lnSpc>
            </a:pPr>
            <a:r>
              <a:rPr lang="ru-RU" sz="2400" b="1" dirty="0" smtClean="0">
                <a:solidFill>
                  <a:srgbClr val="8E0000"/>
                </a:solidFill>
                <a:latin typeface="Century Gothic" panose="020B0502020202020204" pitchFamily="34" charset="0"/>
              </a:rPr>
              <a:t>138, 4 млн. руб. </a:t>
            </a:r>
            <a:endParaRPr sz="2400" dirty="0">
              <a:solidFill>
                <a:srgbClr val="5F4643"/>
              </a:solidFill>
              <a:latin typeface="Century Gothic" panose="020B0502020202020204" pitchFamily="34" charset="0"/>
            </a:endParaRPr>
          </a:p>
        </p:txBody>
      </p:sp>
      <p:sp>
        <p:nvSpPr>
          <p:cNvPr id="89" name="object 11"/>
          <p:cNvSpPr txBox="1"/>
          <p:nvPr/>
        </p:nvSpPr>
        <p:spPr>
          <a:xfrm>
            <a:off x="486684" y="1849787"/>
            <a:ext cx="681898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spc="-20" dirty="0" smtClean="0">
                <a:solidFill>
                  <a:srgbClr val="663300"/>
                </a:solidFill>
                <a:latin typeface="Microsoft Sans Serif"/>
                <a:cs typeface="Microsoft Sans Serif"/>
              </a:rPr>
              <a:t>Направление субсидии</a:t>
            </a:r>
            <a:r>
              <a:rPr sz="2400" dirty="0" smtClean="0">
                <a:solidFill>
                  <a:srgbClr val="663300"/>
                </a:solidFill>
                <a:latin typeface="Microsoft Sans Serif"/>
                <a:cs typeface="Microsoft Sans Serif"/>
              </a:rPr>
              <a:t>:</a:t>
            </a:r>
            <a:endParaRPr sz="2400" dirty="0">
              <a:solidFill>
                <a:srgbClr val="663300"/>
              </a:solidFill>
              <a:latin typeface="Microsoft Sans Serif"/>
              <a:cs typeface="Microsoft Sans Serif"/>
            </a:endParaRPr>
          </a:p>
        </p:txBody>
      </p:sp>
      <p:sp>
        <p:nvSpPr>
          <p:cNvPr id="91" name="object 9"/>
          <p:cNvSpPr txBox="1"/>
          <p:nvPr/>
        </p:nvSpPr>
        <p:spPr>
          <a:xfrm>
            <a:off x="1417707" y="2811417"/>
            <a:ext cx="617371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>
              <a:spcBef>
                <a:spcPts val="600"/>
              </a:spcBef>
              <a:spcAft>
                <a:spcPts val="2400"/>
              </a:spcAft>
            </a:pPr>
            <a:r>
              <a:rPr lang="ru-RU" sz="2000" dirty="0">
                <a:solidFill>
                  <a:srgbClr val="62412F"/>
                </a:solidFill>
                <a:latin typeface="Century Gothic" panose="020B0502020202020204" pitchFamily="34" charset="0"/>
              </a:rPr>
              <a:t>У</a:t>
            </a:r>
            <a:r>
              <a:rPr lang="ru-RU" sz="2000" dirty="0" smtClean="0">
                <a:solidFill>
                  <a:srgbClr val="62412F"/>
                </a:solidFill>
                <a:latin typeface="Century Gothic" panose="020B0502020202020204" pitchFamily="34" charset="0"/>
              </a:rPr>
              <a:t>плата процентов по кредитам</a:t>
            </a:r>
            <a:endParaRPr lang="ru-RU" sz="2000" dirty="0">
              <a:solidFill>
                <a:srgbClr val="62412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http://cdn.onlinewebfonts.com/svg/img_568130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87" y="2706642"/>
            <a:ext cx="399454" cy="39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object 14"/>
          <p:cNvPicPr/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6905" y="3411376"/>
            <a:ext cx="673054" cy="644849"/>
          </a:xfrm>
          <a:prstGeom prst="rect">
            <a:avLst/>
          </a:prstGeom>
        </p:spPr>
      </p:pic>
      <p:sp>
        <p:nvSpPr>
          <p:cNvPr id="94" name="object 9"/>
          <p:cNvSpPr txBox="1"/>
          <p:nvPr/>
        </p:nvSpPr>
        <p:spPr>
          <a:xfrm>
            <a:off x="1417707" y="3560861"/>
            <a:ext cx="617371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>
              <a:spcBef>
                <a:spcPts val="600"/>
              </a:spcBef>
              <a:spcAft>
                <a:spcPts val="2400"/>
              </a:spcAft>
            </a:pPr>
            <a:r>
              <a:rPr lang="ru-RU" sz="2000" dirty="0" smtClean="0">
                <a:solidFill>
                  <a:srgbClr val="62412F"/>
                </a:solidFill>
                <a:latin typeface="Century Gothic" panose="020B0502020202020204" pitchFamily="34" charset="0"/>
              </a:rPr>
              <a:t>Приобретение оборудования</a:t>
            </a:r>
            <a:endParaRPr lang="ru-RU" sz="2000" dirty="0">
              <a:solidFill>
                <a:srgbClr val="62412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8" name="Picture 4" descr="https://img2.freepng.ru/20180418/doe/kisspng-industry-industrial-robot-technology-robotics-industrial-worker-5ad75e46969d83.4961561815240638146169.jp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423" l="10000" r="90000">
                        <a14:foregroundMark x1="29444" y1="55577" x2="31000" y2="50000"/>
                        <a14:foregroundMark x1="53111" y1="55769" x2="54667" y2="49231"/>
                        <a14:foregroundMark x1="62778" y1="55769" x2="62778" y2="49038"/>
                        <a14:foregroundMark x1="70556" y1="55000" x2="70444" y2="49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558" r="21506"/>
          <a:stretch/>
        </p:blipFill>
        <p:spPr bwMode="auto">
          <a:xfrm>
            <a:off x="712982" y="3476571"/>
            <a:ext cx="472431" cy="48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object 14"/>
          <p:cNvPicPr/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16431" y="4227691"/>
            <a:ext cx="673054" cy="644849"/>
          </a:xfrm>
          <a:prstGeom prst="rect">
            <a:avLst/>
          </a:prstGeom>
        </p:spPr>
      </p:pic>
      <p:sp>
        <p:nvSpPr>
          <p:cNvPr id="96" name="object 9"/>
          <p:cNvSpPr txBox="1"/>
          <p:nvPr/>
        </p:nvSpPr>
        <p:spPr>
          <a:xfrm>
            <a:off x="1417707" y="4359580"/>
            <a:ext cx="617371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>
              <a:spcBef>
                <a:spcPts val="600"/>
              </a:spcBef>
              <a:spcAft>
                <a:spcPts val="2400"/>
              </a:spcAft>
            </a:pPr>
            <a:r>
              <a:rPr lang="ru-RU" sz="2000" dirty="0" smtClean="0">
                <a:solidFill>
                  <a:srgbClr val="62412F"/>
                </a:solidFill>
                <a:latin typeface="Century Gothic" panose="020B0502020202020204" pitchFamily="34" charset="0"/>
              </a:rPr>
              <a:t>Уплата лизинговых платежей</a:t>
            </a:r>
            <a:endParaRPr lang="ru-RU" sz="2000" dirty="0">
              <a:solidFill>
                <a:srgbClr val="62412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30" name="Picture 6" descr="https://cdn1.iconfinder.com/data/icons/office-and-business-2-2/85/document_contract_agreement_pen_write_sign-512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56" y="4220642"/>
            <a:ext cx="677996" cy="67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object 14"/>
          <p:cNvPicPr/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50634" y="2964944"/>
            <a:ext cx="673054" cy="644849"/>
          </a:xfrm>
          <a:prstGeom prst="rect">
            <a:avLst/>
          </a:prstGeom>
        </p:spPr>
      </p:pic>
      <p:sp>
        <p:nvSpPr>
          <p:cNvPr id="98" name="object 9"/>
          <p:cNvSpPr txBox="1"/>
          <p:nvPr/>
        </p:nvSpPr>
        <p:spPr>
          <a:xfrm>
            <a:off x="7068348" y="2831594"/>
            <a:ext cx="4971251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>
              <a:spcBef>
                <a:spcPts val="600"/>
              </a:spcBef>
              <a:spcAft>
                <a:spcPts val="2400"/>
              </a:spcAft>
            </a:pPr>
            <a:r>
              <a:rPr lang="ru-RU" sz="2000" dirty="0" smtClean="0">
                <a:solidFill>
                  <a:srgbClr val="62412F"/>
                </a:solidFill>
                <a:latin typeface="Century Gothic" panose="020B0502020202020204" pitchFamily="34" charset="0"/>
              </a:rPr>
              <a:t>Предоставление грантов для начинающих субъектов МСП и </a:t>
            </a:r>
            <a:r>
              <a:rPr lang="ru-RU" sz="2000" dirty="0" err="1" smtClean="0">
                <a:solidFill>
                  <a:srgbClr val="62412F"/>
                </a:solidFill>
                <a:latin typeface="Century Gothic" panose="020B0502020202020204" pitchFamily="34" charset="0"/>
              </a:rPr>
              <a:t>самозанятых</a:t>
            </a:r>
            <a:r>
              <a:rPr lang="ru-RU" sz="2000" dirty="0" smtClean="0">
                <a:solidFill>
                  <a:srgbClr val="62412F"/>
                </a:solidFill>
                <a:latin typeface="Century Gothic" panose="020B0502020202020204" pitchFamily="34" charset="0"/>
              </a:rPr>
              <a:t> граждан</a:t>
            </a:r>
            <a:endParaRPr lang="ru-RU" sz="2000" dirty="0">
              <a:solidFill>
                <a:srgbClr val="62412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32" name="Picture 8" descr="https://www.pngitem.com/pimgs/m/202-2025140_light-bulb-idea-icono-de-persona-pensando-png.png"/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264" b="90000" l="10000" r="90000">
                        <a14:foregroundMark x1="38488" y1="31132" x2="38256" y2="23302"/>
                        <a14:foregroundMark x1="38256" y1="14434" x2="41395" y2="8774"/>
                        <a14:foregroundMark x1="64419" y1="16792" x2="65233" y2="12453"/>
                        <a14:foregroundMark x1="59302" y1="10566" x2="59302" y2="10566"/>
                        <a14:foregroundMark x1="58372" y1="16415" x2="58372" y2="16415"/>
                        <a14:foregroundMark x1="66395" y1="8113" x2="66395" y2="8113"/>
                        <a14:foregroundMark x1="72907" y1="10943" x2="72907" y2="10943"/>
                        <a14:foregroundMark x1="75581" y1="16415" x2="75581" y2="164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49" r="20751" b="39640"/>
          <a:stretch/>
        </p:blipFill>
        <p:spPr bwMode="auto">
          <a:xfrm>
            <a:off x="6418091" y="3022313"/>
            <a:ext cx="395290" cy="46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object 14"/>
          <p:cNvPicPr/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61271" y="4105291"/>
            <a:ext cx="673054" cy="644849"/>
          </a:xfrm>
          <a:prstGeom prst="rect">
            <a:avLst/>
          </a:prstGeom>
        </p:spPr>
      </p:pic>
      <p:sp>
        <p:nvSpPr>
          <p:cNvPr id="100" name="object 9"/>
          <p:cNvSpPr txBox="1"/>
          <p:nvPr/>
        </p:nvSpPr>
        <p:spPr>
          <a:xfrm>
            <a:off x="7068348" y="4024737"/>
            <a:ext cx="4726505" cy="12311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>
              <a:spcBef>
                <a:spcPts val="600"/>
              </a:spcBef>
              <a:spcAft>
                <a:spcPts val="2400"/>
              </a:spcAft>
            </a:pPr>
            <a:r>
              <a:rPr lang="ru-RU" sz="2000" dirty="0">
                <a:solidFill>
                  <a:srgbClr val="62412F"/>
                </a:solidFill>
                <a:latin typeface="Century Gothic" panose="020B0502020202020204" pitchFamily="34" charset="0"/>
              </a:rPr>
              <a:t>М</a:t>
            </a:r>
            <a:r>
              <a:rPr lang="ru-RU" sz="2000" dirty="0" smtClean="0">
                <a:solidFill>
                  <a:srgbClr val="62412F"/>
                </a:solidFill>
                <a:latin typeface="Century Gothic" panose="020B0502020202020204" pitchFamily="34" charset="0"/>
              </a:rPr>
              <a:t>атериально-техническое </a:t>
            </a:r>
            <a:r>
              <a:rPr lang="ru-RU" sz="2000" dirty="0">
                <a:solidFill>
                  <a:srgbClr val="62412F"/>
                </a:solidFill>
                <a:latin typeface="Century Gothic" panose="020B0502020202020204" pitchFamily="34" charset="0"/>
              </a:rPr>
              <a:t>обеспечение бизнес-инкубаторов и муниципальных центров поддержки предпринимательства</a:t>
            </a:r>
          </a:p>
        </p:txBody>
      </p:sp>
      <p:pic>
        <p:nvPicPr>
          <p:cNvPr id="1034" name="Picture 10" descr="http://cdn.onlinewebfonts.com/svg/img_433392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497" y="4187774"/>
            <a:ext cx="496601" cy="42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1" name="Прямая соединительная линия 100"/>
          <p:cNvCxnSpPr/>
          <p:nvPr/>
        </p:nvCxnSpPr>
        <p:spPr>
          <a:xfrm>
            <a:off x="6008048" y="2779709"/>
            <a:ext cx="0" cy="2480879"/>
          </a:xfrm>
          <a:prstGeom prst="line">
            <a:avLst/>
          </a:prstGeom>
          <a:ln w="19050">
            <a:solidFill>
              <a:srgbClr val="926B56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Прямоугольник 101"/>
          <p:cNvSpPr/>
          <p:nvPr/>
        </p:nvSpPr>
        <p:spPr>
          <a:xfrm>
            <a:off x="390795" y="6111818"/>
            <a:ext cx="64035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*Реализуется в рамках </a:t>
            </a:r>
            <a:r>
              <a:rPr lang="ru-RU" sz="1400" dirty="0">
                <a:solidFill>
                  <a:schemeClr val="dk1"/>
                </a:solidFill>
                <a:latin typeface="Century Gothic" panose="020B0502020202020204" pitchFamily="34" charset="0"/>
              </a:rPr>
              <a:t>государственной программы </a:t>
            </a:r>
            <a:endParaRPr lang="ru-RU" sz="1400" dirty="0" smtClean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r>
              <a:rPr lang="ru-RU" sz="14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«</a:t>
            </a:r>
            <a:r>
              <a:rPr lang="ru-RU" sz="1400" dirty="0">
                <a:solidFill>
                  <a:schemeClr val="dk1"/>
                </a:solidFill>
                <a:latin typeface="Century Gothic" panose="020B0502020202020204" pitchFamily="34" charset="0"/>
              </a:rPr>
              <a:t>Развитие предпринимательства Нижегородской области»</a:t>
            </a:r>
          </a:p>
        </p:txBody>
      </p:sp>
      <p:cxnSp>
        <p:nvCxnSpPr>
          <p:cNvPr id="103" name="Прямая соединительная линия 102">
            <a:extLst>
              <a:ext uri="{FF2B5EF4-FFF2-40B4-BE49-F238E27FC236}">
                <a16:creationId xmlns="" xmlns:a16="http://schemas.microsoft.com/office/drawing/2014/main" id="{339F63E7-3C88-480E-97F5-F6F6257AA32D}"/>
              </a:ext>
            </a:extLst>
          </p:cNvPr>
          <p:cNvCxnSpPr/>
          <p:nvPr/>
        </p:nvCxnSpPr>
        <p:spPr>
          <a:xfrm>
            <a:off x="486684" y="5988892"/>
            <a:ext cx="5521364" cy="0"/>
          </a:xfrm>
          <a:prstGeom prst="line">
            <a:avLst/>
          </a:prstGeom>
          <a:ln>
            <a:solidFill>
              <a:srgbClr val="5F46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47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371" y="2259580"/>
            <a:ext cx="1785258" cy="1810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25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кст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C79478"/>
      </a:accent1>
      <a:accent2>
        <a:srgbClr val="ED7D31"/>
      </a:accent2>
      <a:accent3>
        <a:srgbClr val="A5A5A5"/>
      </a:accent3>
      <a:accent4>
        <a:srgbClr val="757070"/>
      </a:accent4>
      <a:accent5>
        <a:srgbClr val="F4B183"/>
      </a:accent5>
      <a:accent6>
        <a:srgbClr val="FFC000"/>
      </a:accent6>
      <a:hlink>
        <a:srgbClr val="3A3838"/>
      </a:hlink>
      <a:folHlink>
        <a:srgbClr val="E7E6E6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15387</TotalTime>
  <Words>2299</Words>
  <Application>Microsoft Office PowerPoint</Application>
  <PresentationFormat>Произвольный</PresentationFormat>
  <Paragraphs>401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УПОЛНОМОЧЕННЫЕ БАНКИ НИЖЕГОРОДСКОЙ ОБЛАСТИ ПО ПРОГРАММАМ ЛЬГОТНОГО КРЕДИТОВАНИЯ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Милян Христина</dc:creator>
  <cp:lastModifiedBy>anton</cp:lastModifiedBy>
  <cp:revision>1839</cp:revision>
  <cp:lastPrinted>2022-03-16T09:21:44Z</cp:lastPrinted>
  <dcterms:created xsi:type="dcterms:W3CDTF">2017-12-04T11:28:17Z</dcterms:created>
  <dcterms:modified xsi:type="dcterms:W3CDTF">2022-03-16T11:25:29Z</dcterms:modified>
</cp:coreProperties>
</file>