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sldIdLst>
    <p:sldId id="257" r:id="rId2"/>
    <p:sldId id="259" r:id="rId3"/>
    <p:sldId id="269" r:id="rId4"/>
    <p:sldId id="258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3" r:id="rId13"/>
    <p:sldId id="264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1B3E4-9BFD-48E5-8CF4-FEF46EDF6C06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601A-6879-4336-A3FF-B8F8D41283A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9681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1B3E4-9BFD-48E5-8CF4-FEF46EDF6C06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601A-6879-4336-A3FF-B8F8D4128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383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1B3E4-9BFD-48E5-8CF4-FEF46EDF6C06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601A-6879-4336-A3FF-B8F8D41283A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788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1B3E4-9BFD-48E5-8CF4-FEF46EDF6C06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601A-6879-4336-A3FF-B8F8D4128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602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1B3E4-9BFD-48E5-8CF4-FEF46EDF6C06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601A-6879-4336-A3FF-B8F8D4128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194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1B3E4-9BFD-48E5-8CF4-FEF46EDF6C06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601A-6879-4336-A3FF-B8F8D4128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255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1B3E4-9BFD-48E5-8CF4-FEF46EDF6C06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601A-6879-4336-A3FF-B8F8D4128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976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531B3E4-9BFD-48E5-8CF4-FEF46EDF6C06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D4601A-6879-4336-A3FF-B8F8D4128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346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1B3E4-9BFD-48E5-8CF4-FEF46EDF6C06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601A-6879-4336-A3FF-B8F8D4128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17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1B3E4-9BFD-48E5-8CF4-FEF46EDF6C06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601A-6879-4336-A3FF-B8F8D4128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310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1B3E4-9BFD-48E5-8CF4-FEF46EDF6C06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601A-6879-4336-A3FF-B8F8D4128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629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531B3E4-9BFD-48E5-8CF4-FEF46EDF6C06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8D4601A-6879-4336-A3FF-B8F8D41283AC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20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писание: Тонкинский МР_ПП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48" y="334044"/>
            <a:ext cx="919283" cy="107249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85323" y="177796"/>
            <a:ext cx="101534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Благоустройство центрального парка (1 очередь)</a:t>
            </a:r>
          </a:p>
          <a:p>
            <a:pPr algn="ctr"/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в </a:t>
            </a:r>
            <a:r>
              <a:rPr lang="ru-RU" sz="2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р.п</a:t>
            </a: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. Тонкино Тонкинского муниципального района </a:t>
            </a:r>
          </a:p>
          <a:p>
            <a:pPr algn="ctr"/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Нижегородской области 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" r="3588" b="20078"/>
          <a:stretch/>
        </p:blipFill>
        <p:spPr>
          <a:xfrm>
            <a:off x="2422566" y="1562791"/>
            <a:ext cx="7278915" cy="471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049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8173" y="154379"/>
            <a:ext cx="8692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Территория парка до реализации проекта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920" y="1407695"/>
            <a:ext cx="5732378" cy="42992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64" y="1407695"/>
            <a:ext cx="5732378" cy="429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86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74" y="1215188"/>
            <a:ext cx="5727032" cy="42952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52" y="1215188"/>
            <a:ext cx="5727032" cy="429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49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8173" y="154379"/>
            <a:ext cx="8692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Общественные обсуждения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6" y="1555668"/>
            <a:ext cx="5753593" cy="38357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922" y="1555667"/>
            <a:ext cx="5753593" cy="383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12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42" y="0"/>
            <a:ext cx="8373710" cy="628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32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8173" y="154379"/>
            <a:ext cx="8692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Финансирование проекта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538240"/>
              </p:ext>
            </p:extLst>
          </p:nvPr>
        </p:nvGraphicFramePr>
        <p:xfrm>
          <a:off x="1698173" y="2664240"/>
          <a:ext cx="8829963" cy="1896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3321"/>
                <a:gridCol w="2943321"/>
                <a:gridCol w="2943321"/>
              </a:tblGrid>
              <a:tr h="120101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Федеральный бюджет, тыс. </a:t>
                      </a:r>
                      <a:r>
                        <a:rPr lang="ru-RU" sz="2400" dirty="0" err="1" smtClean="0"/>
                        <a:t>руб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Областной бюджет, </a:t>
                      </a:r>
                    </a:p>
                    <a:p>
                      <a:pPr algn="ctr"/>
                      <a:r>
                        <a:rPr lang="ru-RU" sz="2400" dirty="0" smtClean="0"/>
                        <a:t>тыс. </a:t>
                      </a:r>
                      <a:r>
                        <a:rPr lang="ru-RU" sz="2400" dirty="0" err="1" smtClean="0"/>
                        <a:t>руб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Местный бюджет, </a:t>
                      </a:r>
                    </a:p>
                    <a:p>
                      <a:pPr algn="ctr"/>
                      <a:r>
                        <a:rPr lang="ru-RU" sz="2400" dirty="0" smtClean="0"/>
                        <a:t>тыс.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baseline="0" dirty="0" err="1" smtClean="0"/>
                        <a:t>руб</a:t>
                      </a:r>
                      <a:endParaRPr lang="ru-RU" sz="2400" dirty="0"/>
                    </a:p>
                  </a:txBody>
                  <a:tcPr/>
                </a:tc>
              </a:tr>
              <a:tr h="69582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2 678,2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111,59167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316,74364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85426" y="1267534"/>
            <a:ext cx="11518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>Работы по благоустройству центрального парка в </a:t>
            </a:r>
            <a:r>
              <a:rPr lang="ru-RU" sz="2400" i="1" dirty="0" err="1" smtClean="0">
                <a:solidFill>
                  <a:schemeClr val="accent1">
                    <a:lumMod val="50000"/>
                  </a:schemeClr>
                </a:solidFill>
              </a:rPr>
              <a:t>р.п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>. Тонкино </a:t>
            </a:r>
          </a:p>
          <a:p>
            <a:pPr algn="ctr"/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>были выполнены на общую сумму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3 106 535,31 руб. 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30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8173" y="154379"/>
            <a:ext cx="8692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Реализация 1-го этапа благоустройства </a:t>
            </a:r>
          </a:p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ц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ентрального парка в </a:t>
            </a:r>
            <a:r>
              <a:rPr lang="ru-RU" sz="3600" dirty="0" err="1" smtClean="0">
                <a:solidFill>
                  <a:schemeClr val="accent1">
                    <a:lumMod val="50000"/>
                  </a:schemeClr>
                </a:solidFill>
              </a:rPr>
              <a:t>р.п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. Тонкино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53" y="1508165"/>
            <a:ext cx="5770089" cy="43275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291" y="1508164"/>
            <a:ext cx="5770091" cy="432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55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1" y="1144975"/>
            <a:ext cx="5700157" cy="42751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794" y="1144975"/>
            <a:ext cx="5700157" cy="427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027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76" y="1227117"/>
            <a:ext cx="5710712" cy="42830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865" y="1227117"/>
            <a:ext cx="5710712" cy="428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162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93" y="1211283"/>
            <a:ext cx="5747658" cy="43107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030" y="1211283"/>
            <a:ext cx="5747658" cy="431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15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74" y="1164772"/>
            <a:ext cx="5793839" cy="43453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362" y="1164772"/>
            <a:ext cx="5793839" cy="434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99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6909" y="106878"/>
            <a:ext cx="100702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Открытие территории 1-го этапа благоустройства </a:t>
            </a:r>
          </a:p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ц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ентрального парка в </a:t>
            </a:r>
            <a:r>
              <a:rPr lang="ru-RU" sz="3600" dirty="0" err="1" smtClean="0">
                <a:solidFill>
                  <a:schemeClr val="accent1">
                    <a:lumMod val="50000"/>
                  </a:schemeClr>
                </a:solidFill>
              </a:rPr>
              <a:t>р.п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. Тонкино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1"/>
          <a:stretch/>
        </p:blipFill>
        <p:spPr>
          <a:xfrm>
            <a:off x="6198920" y="1466603"/>
            <a:ext cx="5454731" cy="44294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0"/>
          <a:stretch/>
        </p:blipFill>
        <p:spPr>
          <a:xfrm>
            <a:off x="518558" y="1466603"/>
            <a:ext cx="5454731" cy="442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490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289" y="140852"/>
            <a:ext cx="9149443" cy="609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35409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60</TotalTime>
  <Words>87</Words>
  <Application>Microsoft Office PowerPoint</Application>
  <PresentationFormat>Широкоэкранный</PresentationFormat>
  <Paragraphs>20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8</cp:revision>
  <dcterms:created xsi:type="dcterms:W3CDTF">2020-11-17T12:00:25Z</dcterms:created>
  <dcterms:modified xsi:type="dcterms:W3CDTF">2020-11-17T13:32:12Z</dcterms:modified>
</cp:coreProperties>
</file>